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15"/>
  </p:notesMasterIdLst>
  <p:handoutMasterIdLst>
    <p:handoutMasterId r:id="rId16"/>
  </p:handoutMasterIdLst>
  <p:sldIdLst>
    <p:sldId id="266" r:id="rId5"/>
    <p:sldId id="275" r:id="rId6"/>
    <p:sldId id="268" r:id="rId7"/>
    <p:sldId id="278" r:id="rId8"/>
    <p:sldId id="277" r:id="rId9"/>
    <p:sldId id="269" r:id="rId10"/>
    <p:sldId id="273" r:id="rId11"/>
    <p:sldId id="279" r:id="rId12"/>
    <p:sldId id="270" r:id="rId13"/>
    <p:sldId id="276" r:id="rId14"/>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6" autoAdjust="0"/>
  </p:normalViewPr>
  <p:slideViewPr>
    <p:cSldViewPr>
      <p:cViewPr varScale="1">
        <p:scale>
          <a:sx n="90" d="100"/>
          <a:sy n="90" d="100"/>
        </p:scale>
        <p:origin x="187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Proudfoot" userId="d4a4f39c-65c0-4d16-8a95-749699fa496c" providerId="ADAL" clId="{3995E3C5-B5BB-42D7-9D93-5CF22F7C2543}"/>
    <pc:docChg chg="delSld">
      <pc:chgData name="Jane Proudfoot" userId="d4a4f39c-65c0-4d16-8a95-749699fa496c" providerId="ADAL" clId="{3995E3C5-B5BB-42D7-9D93-5CF22F7C2543}" dt="2024-07-01T08:28:52.301" v="0" actId="47"/>
      <pc:docMkLst>
        <pc:docMk/>
      </pc:docMkLst>
      <pc:sldChg chg="del">
        <pc:chgData name="Jane Proudfoot" userId="d4a4f39c-65c0-4d16-8a95-749699fa496c" providerId="ADAL" clId="{3995E3C5-B5BB-42D7-9D93-5CF22F7C2543}" dt="2024-07-01T08:28:52.301" v="0" actId="47"/>
        <pc:sldMkLst>
          <pc:docMk/>
          <pc:sldMk cId="0" sldId="274"/>
        </pc:sldMkLst>
      </pc:sldChg>
    </pc:docChg>
  </pc:docChgLst>
  <pc:docChgLst>
    <pc:chgData name="Jane Proudfoot" userId="S::jane.proudfoot@chester.anglican.org::d4a4f39c-65c0-4d16-8a95-749699fa496c" providerId="AD" clId="Web-{F9E2F8FB-2659-5B8D-FE01-FC2E81797F9A}"/>
    <pc:docChg chg="addSld delSld modSld sldOrd modMainMaster">
      <pc:chgData name="Jane Proudfoot" userId="S::jane.proudfoot@chester.anglican.org::d4a4f39c-65c0-4d16-8a95-749699fa496c" providerId="AD" clId="Web-{F9E2F8FB-2659-5B8D-FE01-FC2E81797F9A}" dt="2024-06-07T13:41:41.248" v="328"/>
      <pc:docMkLst>
        <pc:docMk/>
      </pc:docMkLst>
      <pc:sldChg chg="modSp mod setBg setFolMasterObjs">
        <pc:chgData name="Jane Proudfoot" userId="S::jane.proudfoot@chester.anglican.org::d4a4f39c-65c0-4d16-8a95-749699fa496c" providerId="AD" clId="Web-{F9E2F8FB-2659-5B8D-FE01-FC2E81797F9A}" dt="2024-06-07T13:32:03.205" v="162"/>
        <pc:sldMkLst>
          <pc:docMk/>
          <pc:sldMk cId="0" sldId="266"/>
        </pc:sldMkLst>
        <pc:spChg chg="mod">
          <ac:chgData name="Jane Proudfoot" userId="S::jane.proudfoot@chester.anglican.org::d4a4f39c-65c0-4d16-8a95-749699fa496c" providerId="AD" clId="Web-{F9E2F8FB-2659-5B8D-FE01-FC2E81797F9A}" dt="2024-06-07T12:59:06.272" v="68" actId="20577"/>
          <ac:spMkLst>
            <pc:docMk/>
            <pc:sldMk cId="0" sldId="266"/>
            <ac:spMk id="12292" creationId="{00000000-0000-0000-0000-000000000000}"/>
          </ac:spMkLst>
        </pc:spChg>
        <pc:picChg chg="mod">
          <ac:chgData name="Jane Proudfoot" userId="S::jane.proudfoot@chester.anglican.org::d4a4f39c-65c0-4d16-8a95-749699fa496c" providerId="AD" clId="Web-{F9E2F8FB-2659-5B8D-FE01-FC2E81797F9A}" dt="2024-06-07T12:17:49.792" v="49" actId="1076"/>
          <ac:picMkLst>
            <pc:docMk/>
            <pc:sldMk cId="0" sldId="266"/>
            <ac:picMk id="12291" creationId="{00000000-0000-0000-0000-000000000000}"/>
          </ac:picMkLst>
        </pc:picChg>
      </pc:sldChg>
      <pc:sldChg chg="modSp del mod ord setBg">
        <pc:chgData name="Jane Proudfoot" userId="S::jane.proudfoot@chester.anglican.org::d4a4f39c-65c0-4d16-8a95-749699fa496c" providerId="AD" clId="Web-{F9E2F8FB-2659-5B8D-FE01-FC2E81797F9A}" dt="2024-06-07T12:16:25.617" v="32"/>
        <pc:sldMkLst>
          <pc:docMk/>
          <pc:sldMk cId="0" sldId="267"/>
        </pc:sldMkLst>
        <pc:picChg chg="mod">
          <ac:chgData name="Jane Proudfoot" userId="S::jane.proudfoot@chester.anglican.org::d4a4f39c-65c0-4d16-8a95-749699fa496c" providerId="AD" clId="Web-{F9E2F8FB-2659-5B8D-FE01-FC2E81797F9A}" dt="2024-06-07T12:11:24.903" v="31" actId="1076"/>
          <ac:picMkLst>
            <pc:docMk/>
            <pc:sldMk cId="0" sldId="267"/>
            <ac:picMk id="13316" creationId="{00000000-0000-0000-0000-000000000000}"/>
          </ac:picMkLst>
        </pc:picChg>
      </pc:sldChg>
      <pc:sldChg chg="modSp mod setBg setFolMasterObjs">
        <pc:chgData name="Jane Proudfoot" userId="S::jane.proudfoot@chester.anglican.org::d4a4f39c-65c0-4d16-8a95-749699fa496c" providerId="AD" clId="Web-{F9E2F8FB-2659-5B8D-FE01-FC2E81797F9A}" dt="2024-06-07T13:32:03.205" v="162"/>
        <pc:sldMkLst>
          <pc:docMk/>
          <pc:sldMk cId="0" sldId="268"/>
        </pc:sldMkLst>
        <pc:spChg chg="mod">
          <ac:chgData name="Jane Proudfoot" userId="S::jane.proudfoot@chester.anglican.org::d4a4f39c-65c0-4d16-8a95-749699fa496c" providerId="AD" clId="Web-{F9E2F8FB-2659-5B8D-FE01-FC2E81797F9A}" dt="2024-06-07T12:17:40.026" v="48" actId="1076"/>
          <ac:spMkLst>
            <pc:docMk/>
            <pc:sldMk cId="0" sldId="268"/>
            <ac:spMk id="14340" creationId="{00000000-0000-0000-0000-000000000000}"/>
          </ac:spMkLst>
        </pc:spChg>
        <pc:picChg chg="mod">
          <ac:chgData name="Jane Proudfoot" userId="S::jane.proudfoot@chester.anglican.org::d4a4f39c-65c0-4d16-8a95-749699fa496c" providerId="AD" clId="Web-{F9E2F8FB-2659-5B8D-FE01-FC2E81797F9A}" dt="2024-06-07T12:17:28.791" v="47" actId="1076"/>
          <ac:picMkLst>
            <pc:docMk/>
            <pc:sldMk cId="0" sldId="268"/>
            <ac:picMk id="14339" creationId="{00000000-0000-0000-0000-000000000000}"/>
          </ac:picMkLst>
        </pc:picChg>
      </pc:sldChg>
      <pc:sldChg chg="modSp mod ord setBg setFolMasterObjs addAnim delAnim">
        <pc:chgData name="Jane Proudfoot" userId="S::jane.proudfoot@chester.anglican.org::d4a4f39c-65c0-4d16-8a95-749699fa496c" providerId="AD" clId="Web-{F9E2F8FB-2659-5B8D-FE01-FC2E81797F9A}" dt="2024-06-07T13:40:13.418" v="323"/>
        <pc:sldMkLst>
          <pc:docMk/>
          <pc:sldMk cId="0" sldId="269"/>
        </pc:sldMkLst>
        <pc:spChg chg="mod">
          <ac:chgData name="Jane Proudfoot" userId="S::jane.proudfoot@chester.anglican.org::d4a4f39c-65c0-4d16-8a95-749699fa496c" providerId="AD" clId="Web-{F9E2F8FB-2659-5B8D-FE01-FC2E81797F9A}" dt="2024-06-07T13:39:34.917" v="316" actId="20577"/>
          <ac:spMkLst>
            <pc:docMk/>
            <pc:sldMk cId="0" sldId="269"/>
            <ac:spMk id="15364" creationId="{00000000-0000-0000-0000-000000000000}"/>
          </ac:spMkLst>
        </pc:spChg>
        <pc:picChg chg="mod">
          <ac:chgData name="Jane Proudfoot" userId="S::jane.proudfoot@chester.anglican.org::d4a4f39c-65c0-4d16-8a95-749699fa496c" providerId="AD" clId="Web-{F9E2F8FB-2659-5B8D-FE01-FC2E81797F9A}" dt="2024-06-07T13:35:28.146" v="227" actId="1076"/>
          <ac:picMkLst>
            <pc:docMk/>
            <pc:sldMk cId="0" sldId="269"/>
            <ac:picMk id="15363" creationId="{00000000-0000-0000-0000-000000000000}"/>
          </ac:picMkLst>
        </pc:picChg>
      </pc:sldChg>
      <pc:sldChg chg="addSp delSp modSp mod ord setBg setFolMasterObjs">
        <pc:chgData name="Jane Proudfoot" userId="S::jane.proudfoot@chester.anglican.org::d4a4f39c-65c0-4d16-8a95-749699fa496c" providerId="AD" clId="Web-{F9E2F8FB-2659-5B8D-FE01-FC2E81797F9A}" dt="2024-06-07T13:41:38.232" v="327"/>
        <pc:sldMkLst>
          <pc:docMk/>
          <pc:sldMk cId="0" sldId="270"/>
        </pc:sldMkLst>
        <pc:picChg chg="add mod">
          <ac:chgData name="Jane Proudfoot" userId="S::jane.proudfoot@chester.anglican.org::d4a4f39c-65c0-4d16-8a95-749699fa496c" providerId="AD" clId="Web-{F9E2F8FB-2659-5B8D-FE01-FC2E81797F9A}" dt="2024-06-07T13:01:27.728" v="74" actId="1076"/>
          <ac:picMkLst>
            <pc:docMk/>
            <pc:sldMk cId="0" sldId="270"/>
            <ac:picMk id="2" creationId="{EA533EC6-6436-51E6-5DFC-D1F2C932B91E}"/>
          </ac:picMkLst>
        </pc:picChg>
        <pc:picChg chg="add del mod">
          <ac:chgData name="Jane Proudfoot" userId="S::jane.proudfoot@chester.anglican.org::d4a4f39c-65c0-4d16-8a95-749699fa496c" providerId="AD" clId="Web-{F9E2F8FB-2659-5B8D-FE01-FC2E81797F9A}" dt="2024-06-07T13:03:22.231" v="79"/>
          <ac:picMkLst>
            <pc:docMk/>
            <pc:sldMk cId="0" sldId="270"/>
            <ac:picMk id="3" creationId="{202A73BC-127D-35D4-6FCE-61A2482F013C}"/>
          </ac:picMkLst>
        </pc:picChg>
        <pc:picChg chg="add mod">
          <ac:chgData name="Jane Proudfoot" userId="S::jane.proudfoot@chester.anglican.org::d4a4f39c-65c0-4d16-8a95-749699fa496c" providerId="AD" clId="Web-{F9E2F8FB-2659-5B8D-FE01-FC2E81797F9A}" dt="2024-06-07T13:06:56.969" v="100" actId="1076"/>
          <ac:picMkLst>
            <pc:docMk/>
            <pc:sldMk cId="0" sldId="270"/>
            <ac:picMk id="4" creationId="{1CB2051B-F8C8-C2A2-C078-0CA2969FC8DC}"/>
          </ac:picMkLst>
        </pc:picChg>
        <pc:picChg chg="add mod">
          <ac:chgData name="Jane Proudfoot" userId="S::jane.proudfoot@chester.anglican.org::d4a4f39c-65c0-4d16-8a95-749699fa496c" providerId="AD" clId="Web-{F9E2F8FB-2659-5B8D-FE01-FC2E81797F9A}" dt="2024-06-07T13:06:58.798" v="101" actId="1076"/>
          <ac:picMkLst>
            <pc:docMk/>
            <pc:sldMk cId="0" sldId="270"/>
            <ac:picMk id="5" creationId="{7CC6D7C3-49FA-29D3-BBE4-45F8D31779AE}"/>
          </ac:picMkLst>
        </pc:picChg>
        <pc:picChg chg="add del mod">
          <ac:chgData name="Jane Proudfoot" userId="S::jane.proudfoot@chester.anglican.org::d4a4f39c-65c0-4d16-8a95-749699fa496c" providerId="AD" clId="Web-{F9E2F8FB-2659-5B8D-FE01-FC2E81797F9A}" dt="2024-06-07T13:06:10.265" v="92"/>
          <ac:picMkLst>
            <pc:docMk/>
            <pc:sldMk cId="0" sldId="270"/>
            <ac:picMk id="6" creationId="{95BD3F0A-7773-6025-9B51-C192F6B3EA3B}"/>
          </ac:picMkLst>
        </pc:picChg>
        <pc:picChg chg="add mod">
          <ac:chgData name="Jane Proudfoot" userId="S::jane.proudfoot@chester.anglican.org::d4a4f39c-65c0-4d16-8a95-749699fa496c" providerId="AD" clId="Web-{F9E2F8FB-2659-5B8D-FE01-FC2E81797F9A}" dt="2024-06-07T13:06:49.469" v="99" actId="1076"/>
          <ac:picMkLst>
            <pc:docMk/>
            <pc:sldMk cId="0" sldId="270"/>
            <ac:picMk id="7" creationId="{331960DD-AC55-0AAE-A520-0180420A9126}"/>
          </ac:picMkLst>
        </pc:picChg>
        <pc:picChg chg="add mod">
          <ac:chgData name="Jane Proudfoot" userId="S::jane.proudfoot@chester.anglican.org::d4a4f39c-65c0-4d16-8a95-749699fa496c" providerId="AD" clId="Web-{F9E2F8FB-2659-5B8D-FE01-FC2E81797F9A}" dt="2024-06-07T13:10:04.036" v="105" actId="1076"/>
          <ac:picMkLst>
            <pc:docMk/>
            <pc:sldMk cId="0" sldId="270"/>
            <ac:picMk id="8" creationId="{A152FE15-AB14-E0FB-6112-A8E7F9F3662E}"/>
          </ac:picMkLst>
        </pc:picChg>
        <pc:picChg chg="mod">
          <ac:chgData name="Jane Proudfoot" userId="S::jane.proudfoot@chester.anglican.org::d4a4f39c-65c0-4d16-8a95-749699fa496c" providerId="AD" clId="Web-{F9E2F8FB-2659-5B8D-FE01-FC2E81797F9A}" dt="2024-06-07T13:06:39.703" v="96" actId="1076"/>
          <ac:picMkLst>
            <pc:docMk/>
            <pc:sldMk cId="0" sldId="270"/>
            <ac:picMk id="16387" creationId="{00000000-0000-0000-0000-000000000000}"/>
          </ac:picMkLst>
        </pc:picChg>
        <pc:picChg chg="mod">
          <ac:chgData name="Jane Proudfoot" userId="S::jane.proudfoot@chester.anglican.org::d4a4f39c-65c0-4d16-8a95-749699fa496c" providerId="AD" clId="Web-{F9E2F8FB-2659-5B8D-FE01-FC2E81797F9A}" dt="2024-06-07T13:07:02.329" v="102" actId="1076"/>
          <ac:picMkLst>
            <pc:docMk/>
            <pc:sldMk cId="0" sldId="270"/>
            <ac:picMk id="16388" creationId="{00000000-0000-0000-0000-000000000000}"/>
          </ac:picMkLst>
        </pc:picChg>
      </pc:sldChg>
      <pc:sldChg chg="modSp mod setFolMasterObjs">
        <pc:chgData name="Jane Proudfoot" userId="S::jane.proudfoot@chester.anglican.org::d4a4f39c-65c0-4d16-8a95-749699fa496c" providerId="AD" clId="Web-{F9E2F8FB-2659-5B8D-FE01-FC2E81797F9A}" dt="2024-06-07T13:39:42.824" v="321" actId="20577"/>
        <pc:sldMkLst>
          <pc:docMk/>
          <pc:sldMk cId="0" sldId="273"/>
        </pc:sldMkLst>
        <pc:spChg chg="mod">
          <ac:chgData name="Jane Proudfoot" userId="S::jane.proudfoot@chester.anglican.org::d4a4f39c-65c0-4d16-8a95-749699fa496c" providerId="AD" clId="Web-{F9E2F8FB-2659-5B8D-FE01-FC2E81797F9A}" dt="2024-06-07T13:39:42.824" v="321" actId="20577"/>
          <ac:spMkLst>
            <pc:docMk/>
            <pc:sldMk cId="0" sldId="273"/>
            <ac:spMk id="19460" creationId="{00000000-0000-0000-0000-000000000000}"/>
          </ac:spMkLst>
        </pc:spChg>
      </pc:sldChg>
      <pc:sldChg chg="delSp mod ord setFolMasterObjs">
        <pc:chgData name="Jane Proudfoot" userId="S::jane.proudfoot@chester.anglican.org::d4a4f39c-65c0-4d16-8a95-749699fa496c" providerId="AD" clId="Web-{F9E2F8FB-2659-5B8D-FE01-FC2E81797F9A}" dt="2024-06-07T13:41:41.248" v="328"/>
        <pc:sldMkLst>
          <pc:docMk/>
          <pc:sldMk cId="0" sldId="274"/>
        </pc:sldMkLst>
        <pc:spChg chg="del">
          <ac:chgData name="Jane Proudfoot" userId="S::jane.proudfoot@chester.anglican.org::d4a4f39c-65c0-4d16-8a95-749699fa496c" providerId="AD" clId="Web-{F9E2F8FB-2659-5B8D-FE01-FC2E81797F9A}" dt="2024-06-07T13:34:24.661" v="203"/>
          <ac:spMkLst>
            <pc:docMk/>
            <pc:sldMk cId="0" sldId="274"/>
            <ac:spMk id="20484" creationId="{00000000-0000-0000-0000-000000000000}"/>
          </ac:spMkLst>
        </pc:spChg>
      </pc:sldChg>
      <pc:sldChg chg="addSp delSp modSp new mod">
        <pc:chgData name="Jane Proudfoot" userId="S::jane.proudfoot@chester.anglican.org::d4a4f39c-65c0-4d16-8a95-749699fa496c" providerId="AD" clId="Web-{F9E2F8FB-2659-5B8D-FE01-FC2E81797F9A}" dt="2024-06-07T13:32:03.205" v="162"/>
        <pc:sldMkLst>
          <pc:docMk/>
          <pc:sldMk cId="3383651541" sldId="275"/>
        </pc:sldMkLst>
        <pc:spChg chg="del">
          <ac:chgData name="Jane Proudfoot" userId="S::jane.proudfoot@chester.anglican.org::d4a4f39c-65c0-4d16-8a95-749699fa496c" providerId="AD" clId="Web-{F9E2F8FB-2659-5B8D-FE01-FC2E81797F9A}" dt="2024-06-07T12:06:05.002" v="15"/>
          <ac:spMkLst>
            <pc:docMk/>
            <pc:sldMk cId="3383651541" sldId="275"/>
            <ac:spMk id="2" creationId="{B5D09DCD-9CB3-5F1E-B3F3-607AAAFF6FBC}"/>
          </ac:spMkLst>
        </pc:spChg>
        <pc:spChg chg="del">
          <ac:chgData name="Jane Proudfoot" userId="S::jane.proudfoot@chester.anglican.org::d4a4f39c-65c0-4d16-8a95-749699fa496c" providerId="AD" clId="Web-{F9E2F8FB-2659-5B8D-FE01-FC2E81797F9A}" dt="2024-06-07T12:05:56.501" v="14"/>
          <ac:spMkLst>
            <pc:docMk/>
            <pc:sldMk cId="3383651541" sldId="275"/>
            <ac:spMk id="3" creationId="{FDEBE53F-B231-B23F-2D49-1005BD549D9B}"/>
          </ac:spMkLst>
        </pc:spChg>
        <pc:picChg chg="add mod ord">
          <ac:chgData name="Jane Proudfoot" userId="S::jane.proudfoot@chester.anglican.org::d4a4f39c-65c0-4d16-8a95-749699fa496c" providerId="AD" clId="Web-{F9E2F8FB-2659-5B8D-FE01-FC2E81797F9A}" dt="2024-06-07T12:06:05.002" v="15"/>
          <ac:picMkLst>
            <pc:docMk/>
            <pc:sldMk cId="3383651541" sldId="275"/>
            <ac:picMk id="4" creationId="{A690ABA1-B80E-8DE1-44C3-B05B1B839570}"/>
          </ac:picMkLst>
        </pc:picChg>
      </pc:sldChg>
      <pc:sldChg chg="addSp delSp modSp new mod ord setBg">
        <pc:chgData name="Jane Proudfoot" userId="S::jane.proudfoot@chester.anglican.org::d4a4f39c-65c0-4d16-8a95-749699fa496c" providerId="AD" clId="Web-{F9E2F8FB-2659-5B8D-FE01-FC2E81797F9A}" dt="2024-06-07T13:41:27.232" v="326"/>
        <pc:sldMkLst>
          <pc:docMk/>
          <pc:sldMk cId="4186742548" sldId="276"/>
        </pc:sldMkLst>
        <pc:spChg chg="del">
          <ac:chgData name="Jane Proudfoot" userId="S::jane.proudfoot@chester.anglican.org::d4a4f39c-65c0-4d16-8a95-749699fa496c" providerId="AD" clId="Web-{F9E2F8FB-2659-5B8D-FE01-FC2E81797F9A}" dt="2024-06-07T12:18:28.293" v="55"/>
          <ac:spMkLst>
            <pc:docMk/>
            <pc:sldMk cId="4186742548" sldId="276"/>
            <ac:spMk id="2" creationId="{72E63294-0AEF-5C74-6636-3E2E87D49A04}"/>
          </ac:spMkLst>
        </pc:spChg>
        <pc:spChg chg="del">
          <ac:chgData name="Jane Proudfoot" userId="S::jane.proudfoot@chester.anglican.org::d4a4f39c-65c0-4d16-8a95-749699fa496c" providerId="AD" clId="Web-{F9E2F8FB-2659-5B8D-FE01-FC2E81797F9A}" dt="2024-06-07T12:09:11.930" v="17"/>
          <ac:spMkLst>
            <pc:docMk/>
            <pc:sldMk cId="4186742548" sldId="276"/>
            <ac:spMk id="3" creationId="{A87C1216-8933-E112-2BD7-ADBA01CB24B5}"/>
          </ac:spMkLst>
        </pc:spChg>
        <pc:picChg chg="add mod ord modCrop">
          <ac:chgData name="Jane Proudfoot" userId="S::jane.proudfoot@chester.anglican.org::d4a4f39c-65c0-4d16-8a95-749699fa496c" providerId="AD" clId="Web-{F9E2F8FB-2659-5B8D-FE01-FC2E81797F9A}" dt="2024-06-07T12:18:46.935" v="58"/>
          <ac:picMkLst>
            <pc:docMk/>
            <pc:sldMk cId="4186742548" sldId="276"/>
            <ac:picMk id="4" creationId="{46050DA0-1CCF-09AC-B6FF-320B14CE2483}"/>
          </ac:picMkLst>
        </pc:picChg>
      </pc:sldChg>
      <pc:sldChg chg="addSp delSp modSp new mod setBg">
        <pc:chgData name="Jane Proudfoot" userId="S::jane.proudfoot@chester.anglican.org::d4a4f39c-65c0-4d16-8a95-749699fa496c" providerId="AD" clId="Web-{F9E2F8FB-2659-5B8D-FE01-FC2E81797F9A}" dt="2024-06-07T13:32:03.205" v="162"/>
        <pc:sldMkLst>
          <pc:docMk/>
          <pc:sldMk cId="3180738689" sldId="277"/>
        </pc:sldMkLst>
        <pc:picChg chg="add del mod">
          <ac:chgData name="Jane Proudfoot" userId="S::jane.proudfoot@chester.anglican.org::d4a4f39c-65c0-4d16-8a95-749699fa496c" providerId="AD" clId="Web-{F9E2F8FB-2659-5B8D-FE01-FC2E81797F9A}" dt="2024-06-07T13:13:08.243" v="109"/>
          <ac:picMkLst>
            <pc:docMk/>
            <pc:sldMk cId="3180738689" sldId="277"/>
            <ac:picMk id="2" creationId="{2F49DD71-D1E0-71DF-B0E7-021D971D4F1A}"/>
          </ac:picMkLst>
        </pc:picChg>
        <pc:picChg chg="add del mod">
          <ac:chgData name="Jane Proudfoot" userId="S::jane.proudfoot@chester.anglican.org::d4a4f39c-65c0-4d16-8a95-749699fa496c" providerId="AD" clId="Web-{F9E2F8FB-2659-5B8D-FE01-FC2E81797F9A}" dt="2024-06-07T13:13:26.025" v="111"/>
          <ac:picMkLst>
            <pc:docMk/>
            <pc:sldMk cId="3180738689" sldId="277"/>
            <ac:picMk id="3" creationId="{E70C99AE-0811-061F-2F56-F0668BBF56EB}"/>
          </ac:picMkLst>
        </pc:picChg>
        <pc:picChg chg="add del mod">
          <ac:chgData name="Jane Proudfoot" userId="S::jane.proudfoot@chester.anglican.org::d4a4f39c-65c0-4d16-8a95-749699fa496c" providerId="AD" clId="Web-{F9E2F8FB-2659-5B8D-FE01-FC2E81797F9A}" dt="2024-06-07T13:13:32.665" v="113"/>
          <ac:picMkLst>
            <pc:docMk/>
            <pc:sldMk cId="3180738689" sldId="277"/>
            <ac:picMk id="4" creationId="{A0E34C4D-DD24-B48C-AA89-DC04D3627CD9}"/>
          </ac:picMkLst>
        </pc:picChg>
        <pc:picChg chg="add mod">
          <ac:chgData name="Jane Proudfoot" userId="S::jane.proudfoot@chester.anglican.org::d4a4f39c-65c0-4d16-8a95-749699fa496c" providerId="AD" clId="Web-{F9E2F8FB-2659-5B8D-FE01-FC2E81797F9A}" dt="2024-06-07T13:13:51.853" v="115" actId="1076"/>
          <ac:picMkLst>
            <pc:docMk/>
            <pc:sldMk cId="3180738689" sldId="277"/>
            <ac:picMk id="5" creationId="{FA7020DB-9536-C3A7-FC3E-08C8E85D8E26}"/>
          </ac:picMkLst>
        </pc:picChg>
        <pc:picChg chg="add mod">
          <ac:chgData name="Jane Proudfoot" userId="S::jane.proudfoot@chester.anglican.org::d4a4f39c-65c0-4d16-8a95-749699fa496c" providerId="AD" clId="Web-{F9E2F8FB-2659-5B8D-FE01-FC2E81797F9A}" dt="2024-06-07T13:14:39.620" v="119" actId="14100"/>
          <ac:picMkLst>
            <pc:docMk/>
            <pc:sldMk cId="3180738689" sldId="277"/>
            <ac:picMk id="6" creationId="{B1A2D4E1-0318-2DBA-9C94-A71B96225B47}"/>
          </ac:picMkLst>
        </pc:picChg>
        <pc:picChg chg="add mod">
          <ac:chgData name="Jane Proudfoot" userId="S::jane.proudfoot@chester.anglican.org::d4a4f39c-65c0-4d16-8a95-749699fa496c" providerId="AD" clId="Web-{F9E2F8FB-2659-5B8D-FE01-FC2E81797F9A}" dt="2024-06-07T13:15:12.621" v="122" actId="14100"/>
          <ac:picMkLst>
            <pc:docMk/>
            <pc:sldMk cId="3180738689" sldId="277"/>
            <ac:picMk id="7" creationId="{413365BA-D6A7-3911-E1FA-BA4C4BC81C37}"/>
          </ac:picMkLst>
        </pc:picChg>
        <pc:picChg chg="add mod">
          <ac:chgData name="Jane Proudfoot" userId="S::jane.proudfoot@chester.anglican.org::d4a4f39c-65c0-4d16-8a95-749699fa496c" providerId="AD" clId="Web-{F9E2F8FB-2659-5B8D-FE01-FC2E81797F9A}" dt="2024-06-07T13:16:16.700" v="125" actId="14100"/>
          <ac:picMkLst>
            <pc:docMk/>
            <pc:sldMk cId="3180738689" sldId="277"/>
            <ac:picMk id="8" creationId="{609C6006-514D-3C9E-3B63-FDA2D81E4726}"/>
          </ac:picMkLst>
        </pc:picChg>
        <pc:picChg chg="add mod">
          <ac:chgData name="Jane Proudfoot" userId="S::jane.proudfoot@chester.anglican.org::d4a4f39c-65c0-4d16-8a95-749699fa496c" providerId="AD" clId="Web-{F9E2F8FB-2659-5B8D-FE01-FC2E81797F9A}" dt="2024-06-07T13:17:27.686" v="130" actId="1076"/>
          <ac:picMkLst>
            <pc:docMk/>
            <pc:sldMk cId="3180738689" sldId="277"/>
            <ac:picMk id="9" creationId="{38B167B5-637F-18E4-AE8E-F9B9A41DD1AC}"/>
          </ac:picMkLst>
        </pc:picChg>
        <pc:picChg chg="add mod">
          <ac:chgData name="Jane Proudfoot" userId="S::jane.proudfoot@chester.anglican.org::d4a4f39c-65c0-4d16-8a95-749699fa496c" providerId="AD" clId="Web-{F9E2F8FB-2659-5B8D-FE01-FC2E81797F9A}" dt="2024-06-07T13:23:57.694" v="133" actId="14100"/>
          <ac:picMkLst>
            <pc:docMk/>
            <pc:sldMk cId="3180738689" sldId="277"/>
            <ac:picMk id="10" creationId="{DCC46302-38FA-DA94-2E42-AD1FD65AE7F2}"/>
          </ac:picMkLst>
        </pc:picChg>
      </pc:sldChg>
      <pc:sldChg chg="addSp delSp modSp new mod setBg">
        <pc:chgData name="Jane Proudfoot" userId="S::jane.proudfoot@chester.anglican.org::d4a4f39c-65c0-4d16-8a95-749699fa496c" providerId="AD" clId="Web-{F9E2F8FB-2659-5B8D-FE01-FC2E81797F9A}" dt="2024-06-07T13:33:51.144" v="201" actId="20577"/>
        <pc:sldMkLst>
          <pc:docMk/>
          <pc:sldMk cId="3493438747" sldId="278"/>
        </pc:sldMkLst>
        <pc:spChg chg="del">
          <ac:chgData name="Jane Proudfoot" userId="S::jane.proudfoot@chester.anglican.org::d4a4f39c-65c0-4d16-8a95-749699fa496c" providerId="AD" clId="Web-{F9E2F8FB-2659-5B8D-FE01-FC2E81797F9A}" dt="2024-06-07T13:28:14.903" v="137"/>
          <ac:spMkLst>
            <pc:docMk/>
            <pc:sldMk cId="3493438747" sldId="278"/>
            <ac:spMk id="2" creationId="{7ED7958E-BF28-971B-5FC5-1EB8F31898D6}"/>
          </ac:spMkLst>
        </pc:spChg>
        <pc:spChg chg="del">
          <ac:chgData name="Jane Proudfoot" userId="S::jane.proudfoot@chester.anglican.org::d4a4f39c-65c0-4d16-8a95-749699fa496c" providerId="AD" clId="Web-{F9E2F8FB-2659-5B8D-FE01-FC2E81797F9A}" dt="2024-06-07T13:28:13.918" v="136"/>
          <ac:spMkLst>
            <pc:docMk/>
            <pc:sldMk cId="3493438747" sldId="278"/>
            <ac:spMk id="3" creationId="{F815F448-8A4D-BB94-C17D-28A74C23E141}"/>
          </ac:spMkLst>
        </pc:spChg>
        <pc:spChg chg="add del mod">
          <ac:chgData name="Jane Proudfoot" userId="S::jane.proudfoot@chester.anglican.org::d4a4f39c-65c0-4d16-8a95-749699fa496c" providerId="AD" clId="Web-{F9E2F8FB-2659-5B8D-FE01-FC2E81797F9A}" dt="2024-06-07T13:28:31.481" v="142"/>
          <ac:spMkLst>
            <pc:docMk/>
            <pc:sldMk cId="3493438747" sldId="278"/>
            <ac:spMk id="4" creationId="{5AE37D98-D826-C98C-BBF1-E09446362954}"/>
          </ac:spMkLst>
        </pc:spChg>
        <pc:spChg chg="add mod">
          <ac:chgData name="Jane Proudfoot" userId="S::jane.proudfoot@chester.anglican.org::d4a4f39c-65c0-4d16-8a95-749699fa496c" providerId="AD" clId="Web-{F9E2F8FB-2659-5B8D-FE01-FC2E81797F9A}" dt="2024-06-07T13:33:51.144" v="201" actId="20577"/>
          <ac:spMkLst>
            <pc:docMk/>
            <pc:sldMk cId="3493438747" sldId="278"/>
            <ac:spMk id="5" creationId="{78B745D9-57D4-C963-9B76-E7B727DF2E35}"/>
          </ac:spMkLst>
        </pc:spChg>
      </pc:sldChg>
      <pc:sldChg chg="addSp modSp new mod ord setBg">
        <pc:chgData name="Jane Proudfoot" userId="S::jane.proudfoot@chester.anglican.org::d4a4f39c-65c0-4d16-8a95-749699fa496c" providerId="AD" clId="Web-{F9E2F8FB-2659-5B8D-FE01-FC2E81797F9A}" dt="2024-06-07T13:40:35.575" v="325"/>
        <pc:sldMkLst>
          <pc:docMk/>
          <pc:sldMk cId="1323552210" sldId="279"/>
        </pc:sldMkLst>
        <pc:spChg chg="add mod">
          <ac:chgData name="Jane Proudfoot" userId="S::jane.proudfoot@chester.anglican.org::d4a4f39c-65c0-4d16-8a95-749699fa496c" providerId="AD" clId="Web-{F9E2F8FB-2659-5B8D-FE01-FC2E81797F9A}" dt="2024-06-07T13:33:38.503" v="196" actId="20577"/>
          <ac:spMkLst>
            <pc:docMk/>
            <pc:sldMk cId="1323552210" sldId="279"/>
            <ac:spMk id="2" creationId="{554291BE-98B4-C939-85D6-EF35E64C6F09}"/>
          </ac:spMkLst>
        </pc:spChg>
      </pc:sldChg>
      <pc:sldMasterChg chg="mod setBg modSldLayout">
        <pc:chgData name="Jane Proudfoot" userId="S::jane.proudfoot@chester.anglican.org::d4a4f39c-65c0-4d16-8a95-749699fa496c" providerId="AD" clId="Web-{F9E2F8FB-2659-5B8D-FE01-FC2E81797F9A}" dt="2024-06-07T13:32:03.205" v="162"/>
        <pc:sldMasterMkLst>
          <pc:docMk/>
          <pc:sldMasterMk cId="0" sldId="2147483744"/>
        </pc:sldMasterMkLst>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45"/>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46"/>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47"/>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48"/>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49"/>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50"/>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51"/>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52"/>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53"/>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54"/>
          </pc:sldLayoutMkLst>
        </pc:sldLayoutChg>
        <pc:sldLayoutChg chg="mod">
          <pc:chgData name="Jane Proudfoot" userId="S::jane.proudfoot@chester.anglican.org::d4a4f39c-65c0-4d16-8a95-749699fa496c" providerId="AD" clId="Web-{F9E2F8FB-2659-5B8D-FE01-FC2E81797F9A}" dt="2024-06-07T13:32:03.205" v="162"/>
          <pc:sldLayoutMkLst>
            <pc:docMk/>
            <pc:sldMasterMk cId="0" sldId="2147483744"/>
            <pc:sldLayoutMk cId="0" sldId="21474837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90A6278-8DA8-444E-99EE-D58E6AB5EA97}" type="datetimeFigureOut">
              <a:rPr lang="en-GB" smtClean="0"/>
              <a:t>01/07/2024</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5AE20D2-FC3D-4C36-98CF-FAF5342BA4A0}" type="slidenum">
              <a:rPr lang="en-GB" smtClean="0"/>
              <a:t>‹#›</a:t>
            </a:fld>
            <a:endParaRPr lang="en-GB"/>
          </a:p>
        </p:txBody>
      </p:sp>
    </p:spTree>
    <p:extLst>
      <p:ext uri="{BB962C8B-B14F-4D97-AF65-F5344CB8AC3E}">
        <p14:creationId xmlns:p14="http://schemas.microsoft.com/office/powerpoint/2010/main" val="621632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4BB9E03-5639-41C3-97DF-E0F7370009F2}" type="datetimeFigureOut">
              <a:rPr lang="en-GB"/>
              <a:pPr>
                <a:defRPr/>
              </a:pPr>
              <a:t>01/07/2024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3C3803-7A9D-4AFE-9D82-B07231DB1C1D}" type="slidenum">
              <a:rPr lang="en-GB"/>
              <a:pPr>
                <a:defRPr/>
              </a:pPr>
              <a:t>‹#›</a:t>
            </a:fld>
            <a:endParaRPr lang="en-GB"/>
          </a:p>
        </p:txBody>
      </p:sp>
    </p:spTree>
    <p:extLst>
      <p:ext uri="{BB962C8B-B14F-4D97-AF65-F5344CB8AC3E}">
        <p14:creationId xmlns:p14="http://schemas.microsoft.com/office/powerpoint/2010/main" val="1575758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7BC6F7-F15F-4DF1-B6E9-D5BB2F613BF0}" type="slidenum">
              <a:rPr lang="en-GB" smtClean="0"/>
              <a:pPr fontAlgn="base">
                <a:spcBef>
                  <a:spcPct val="0"/>
                </a:spcBef>
                <a:spcAft>
                  <a:spcPct val="0"/>
                </a:spcAft>
                <a:defRPr/>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4771F9-1408-492A-8142-2A24857DFC1D}" type="slidenum">
              <a:rPr lang="en-GB" smtClean="0"/>
              <a:pPr fontAlgn="base">
                <a:spcBef>
                  <a:spcPct val="0"/>
                </a:spcBef>
                <a:spcAft>
                  <a:spcPct val="0"/>
                </a:spcAft>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F6EA54-D0EF-4DE5-A8B5-75E942825428}" type="slidenum">
              <a:rPr lang="en-GB" smtClean="0"/>
              <a:pPr fontAlgn="base">
                <a:spcBef>
                  <a:spcPct val="0"/>
                </a:spcBef>
                <a:spcAft>
                  <a:spcPct val="0"/>
                </a:spcAft>
                <a:defRPr/>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433684-4146-4548-A38F-7085625A8766}" type="slidenum">
              <a:rPr lang="en-GB" smtClean="0"/>
              <a:pPr fontAlgn="base">
                <a:spcBef>
                  <a:spcPct val="0"/>
                </a:spcBef>
                <a:spcAft>
                  <a:spcPct val="0"/>
                </a:spcAft>
                <a:defRPr/>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B9D68F-0474-4CDB-B06F-EBDC445C672D}" type="slidenum">
              <a:rPr lang="en-GB" smtClean="0"/>
              <a:pPr fontAlgn="base">
                <a:spcBef>
                  <a:spcPct val="0"/>
                </a:spcBef>
                <a:spcAft>
                  <a:spcPct val="0"/>
                </a:spcAft>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2CED66B-D5FB-4B90-B697-528893800828}" type="datetimeFigureOut">
              <a:rPr lang="en-GB"/>
              <a:pPr>
                <a:defRPr/>
              </a:pPr>
              <a:t>01/07/2024</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25C909E-5978-4E19-B19C-F674C9311EA2}"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37D4AF-F951-4466-8201-AEF07CD79961}" type="datetimeFigureOut">
              <a:rPr lang="en-GB"/>
              <a:pPr>
                <a:defRPr/>
              </a:pPr>
              <a:t>01/07/2024</a:t>
            </a:fld>
            <a:endParaRPr lang="en-GB"/>
          </a:p>
        </p:txBody>
      </p:sp>
      <p:sp>
        <p:nvSpPr>
          <p:cNvPr id="5" name="Slide Number Placeholder 5"/>
          <p:cNvSpPr>
            <a:spLocks noGrp="1"/>
          </p:cNvSpPr>
          <p:nvPr>
            <p:ph type="sldNum" sz="quarter" idx="11"/>
          </p:nvPr>
        </p:nvSpPr>
        <p:spPr/>
        <p:txBody>
          <a:bodyPr/>
          <a:lstStyle>
            <a:lvl1pPr>
              <a:defRPr/>
            </a:lvl1pPr>
          </a:lstStyle>
          <a:p>
            <a:pPr>
              <a:defRPr/>
            </a:pPr>
            <a:fld id="{EB4DD5A9-0E8E-4A5E-9DB8-FE820DE5DB58}"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B348B2-5FDC-44BB-907C-F12297ADB69E}" type="datetimeFigureOut">
              <a:rPr lang="en-GB"/>
              <a:pPr>
                <a:defRPr/>
              </a:pPr>
              <a:t>01/07/2024</a:t>
            </a:fld>
            <a:endParaRPr lang="en-GB"/>
          </a:p>
        </p:txBody>
      </p:sp>
      <p:sp>
        <p:nvSpPr>
          <p:cNvPr id="5" name="Slide Number Placeholder 5"/>
          <p:cNvSpPr>
            <a:spLocks noGrp="1"/>
          </p:cNvSpPr>
          <p:nvPr>
            <p:ph type="sldNum" sz="quarter" idx="11"/>
          </p:nvPr>
        </p:nvSpPr>
        <p:spPr/>
        <p:txBody>
          <a:bodyPr/>
          <a:lstStyle>
            <a:lvl1pPr>
              <a:defRPr/>
            </a:lvl1pPr>
          </a:lstStyle>
          <a:p>
            <a:pPr>
              <a:defRPr/>
            </a:pPr>
            <a:fld id="{DEFFFB89-DBB1-41E0-86C8-CF34DAC234CD}"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2498A1-1A8D-4A08-A10D-C756D1223BCA}" type="datetimeFigureOut">
              <a:rPr lang="en-GB"/>
              <a:pPr>
                <a:defRPr/>
              </a:pPr>
              <a:t>01/07/2024</a:t>
            </a:fld>
            <a:endParaRPr lang="en-GB"/>
          </a:p>
        </p:txBody>
      </p:sp>
      <p:sp>
        <p:nvSpPr>
          <p:cNvPr id="5" name="Slide Number Placeholder 5"/>
          <p:cNvSpPr>
            <a:spLocks noGrp="1"/>
          </p:cNvSpPr>
          <p:nvPr>
            <p:ph type="sldNum" sz="quarter" idx="11"/>
          </p:nvPr>
        </p:nvSpPr>
        <p:spPr/>
        <p:txBody>
          <a:bodyPr/>
          <a:lstStyle>
            <a:lvl1pPr>
              <a:defRPr/>
            </a:lvl1pPr>
          </a:lstStyle>
          <a:p>
            <a:pPr>
              <a:defRPr/>
            </a:pPr>
            <a:fld id="{AA9B8143-887A-4740-8DF6-CEEA97DD9FCE}"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F79BF1-ECE8-46CF-95DB-6385E0B7D175}" type="datetimeFigureOut">
              <a:rPr lang="en-GB"/>
              <a:pPr>
                <a:defRPr/>
              </a:pPr>
              <a:t>01/07/2024</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6E0A581-7803-4F5E-B419-AE6C0DFCEA45}"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5"/>
          </p:nvPr>
        </p:nvSpPr>
        <p:spPr/>
        <p:txBody>
          <a:bodyPr/>
          <a:lstStyle>
            <a:lvl1pPr>
              <a:defRPr/>
            </a:lvl1pPr>
          </a:lstStyle>
          <a:p>
            <a:pPr>
              <a:defRPr/>
            </a:pPr>
            <a:fld id="{9BB23AAC-EA03-4D5B-9555-52AEF5A594AB}" type="datetimeFigureOut">
              <a:rPr lang="en-GB"/>
              <a:pPr>
                <a:defRPr/>
              </a:pPr>
              <a:t>01/07/2024</a:t>
            </a:fld>
            <a:endParaRPr lang="en-GB"/>
          </a:p>
        </p:txBody>
      </p:sp>
      <p:sp>
        <p:nvSpPr>
          <p:cNvPr id="6" name="Slide Number Placeholder 5"/>
          <p:cNvSpPr>
            <a:spLocks noGrp="1"/>
          </p:cNvSpPr>
          <p:nvPr>
            <p:ph type="sldNum" sz="quarter" idx="16"/>
          </p:nvPr>
        </p:nvSpPr>
        <p:spPr/>
        <p:txBody>
          <a:bodyPr/>
          <a:lstStyle>
            <a:lvl1pPr>
              <a:defRPr/>
            </a:lvl1pPr>
          </a:lstStyle>
          <a:p>
            <a:pPr>
              <a:defRPr/>
            </a:pPr>
            <a:fld id="{0A3B0137-06A3-485B-ADDA-42CB8B510C6B}" type="slidenum">
              <a:rPr lang="en-GB"/>
              <a:pPr>
                <a:defRPr/>
              </a:pPr>
              <a:t>‹#›</a:t>
            </a:fld>
            <a:endParaRPr lang="en-GB"/>
          </a:p>
        </p:txBody>
      </p:sp>
      <p:sp>
        <p:nvSpPr>
          <p:cNvPr id="7"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BDF7CE96-C595-415A-A594-5F64B3847D06}" type="datetimeFigureOut">
              <a:rPr lang="en-GB"/>
              <a:pPr>
                <a:defRPr/>
              </a:pPr>
              <a:t>01/07/2024</a:t>
            </a:fld>
            <a:endParaRPr lang="en-GB"/>
          </a:p>
        </p:txBody>
      </p:sp>
      <p:sp>
        <p:nvSpPr>
          <p:cNvPr id="8" name="Slide Number Placeholder 5"/>
          <p:cNvSpPr>
            <a:spLocks noGrp="1"/>
          </p:cNvSpPr>
          <p:nvPr>
            <p:ph type="sldNum" sz="quarter" idx="16"/>
          </p:nvPr>
        </p:nvSpPr>
        <p:spPr/>
        <p:txBody>
          <a:bodyPr/>
          <a:lstStyle>
            <a:lvl1pPr>
              <a:defRPr/>
            </a:lvl1pPr>
          </a:lstStyle>
          <a:p>
            <a:pPr>
              <a:defRPr/>
            </a:pPr>
            <a:fld id="{A0CDBE89-C717-499C-B49A-E64034C801A4}" type="slidenum">
              <a:rPr lang="en-GB"/>
              <a:pPr>
                <a:defRPr/>
              </a:pPr>
              <a:t>‹#›</a:t>
            </a:fld>
            <a:endParaRPr lang="en-GB"/>
          </a:p>
        </p:txBody>
      </p:sp>
      <p:sp>
        <p:nvSpPr>
          <p:cNvPr id="9"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8481AD-6FE1-4BDA-835D-5524641A78EB}" type="datetimeFigureOut">
              <a:rPr lang="en-GB"/>
              <a:pPr>
                <a:defRPr/>
              </a:pPr>
              <a:t>01/07/2024</a:t>
            </a:fld>
            <a:endParaRPr lang="en-GB"/>
          </a:p>
        </p:txBody>
      </p:sp>
      <p:sp>
        <p:nvSpPr>
          <p:cNvPr id="4" name="Slide Number Placeholder 5"/>
          <p:cNvSpPr>
            <a:spLocks noGrp="1"/>
          </p:cNvSpPr>
          <p:nvPr>
            <p:ph type="sldNum" sz="quarter" idx="11"/>
          </p:nvPr>
        </p:nvSpPr>
        <p:spPr/>
        <p:txBody>
          <a:bodyPr/>
          <a:lstStyle>
            <a:lvl1pPr>
              <a:defRPr/>
            </a:lvl1pPr>
          </a:lstStyle>
          <a:p>
            <a:pPr>
              <a:defRPr/>
            </a:pPr>
            <a:fld id="{3DCCD554-B41C-45BB-8F87-542B34273B7B}" type="slidenum">
              <a:rPr lang="en-GB"/>
              <a:pPr>
                <a:defRPr/>
              </a:pPr>
              <a:t>‹#›</a:t>
            </a:fld>
            <a:endParaRPr lang="en-GB"/>
          </a:p>
        </p:txBody>
      </p:sp>
      <p:sp>
        <p:nvSpPr>
          <p:cNvPr id="5"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4CD7D9-0FB0-4790-803D-AB3A6571FE9E}" type="datetimeFigureOut">
              <a:rPr lang="en-GB"/>
              <a:pPr>
                <a:defRPr/>
              </a:pPr>
              <a:t>01/07/2024</a:t>
            </a:fld>
            <a:endParaRPr lang="en-GB"/>
          </a:p>
        </p:txBody>
      </p:sp>
      <p:sp>
        <p:nvSpPr>
          <p:cNvPr id="3" name="Slide Number Placeholder 5"/>
          <p:cNvSpPr>
            <a:spLocks noGrp="1"/>
          </p:cNvSpPr>
          <p:nvPr>
            <p:ph type="sldNum" sz="quarter" idx="11"/>
          </p:nvPr>
        </p:nvSpPr>
        <p:spPr/>
        <p:txBody>
          <a:bodyPr/>
          <a:lstStyle>
            <a:lvl1pPr>
              <a:defRPr/>
            </a:lvl1pPr>
          </a:lstStyle>
          <a:p>
            <a:pPr>
              <a:defRPr/>
            </a:pPr>
            <a:fld id="{47B2EA18-D97B-44AC-AEFF-39B47EB3D90E}" type="slidenum">
              <a:rPr lang="en-GB"/>
              <a:pPr>
                <a:defRPr/>
              </a:pPr>
              <a:t>‹#›</a:t>
            </a:fld>
            <a:endParaRPr lang="en-GB"/>
          </a:p>
        </p:txBody>
      </p:sp>
      <p:sp>
        <p:nvSpPr>
          <p:cNvPr id="4"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8F76BB-CFA3-424D-8157-C934C6CD2610}" type="datetimeFigureOut">
              <a:rPr lang="en-GB"/>
              <a:pPr>
                <a:defRPr/>
              </a:pPr>
              <a:t>01/07/2024</a:t>
            </a:fld>
            <a:endParaRPr lang="en-GB"/>
          </a:p>
        </p:txBody>
      </p:sp>
      <p:sp>
        <p:nvSpPr>
          <p:cNvPr id="6" name="Slide Number Placeholder 5"/>
          <p:cNvSpPr>
            <a:spLocks noGrp="1"/>
          </p:cNvSpPr>
          <p:nvPr>
            <p:ph type="sldNum" sz="quarter" idx="11"/>
          </p:nvPr>
        </p:nvSpPr>
        <p:spPr/>
        <p:txBody>
          <a:bodyPr/>
          <a:lstStyle>
            <a:lvl1pPr>
              <a:defRPr/>
            </a:lvl1pPr>
          </a:lstStyle>
          <a:p>
            <a:pPr>
              <a:defRPr/>
            </a:pPr>
            <a:fld id="{8C9324F4-1097-4F22-9669-6C760ACD41C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1046965-DE59-49F6-AC24-EAC8BB4E176A}" type="datetimeFigureOut">
              <a:rPr lang="en-GB"/>
              <a:pPr>
                <a:defRPr/>
              </a:pPr>
              <a:t>01/07/2024</a:t>
            </a:fld>
            <a:endParaRPr lang="en-GB"/>
          </a:p>
        </p:txBody>
      </p:sp>
      <p:sp>
        <p:nvSpPr>
          <p:cNvPr id="6" name="Slide Number Placeholder 5"/>
          <p:cNvSpPr>
            <a:spLocks noGrp="1"/>
          </p:cNvSpPr>
          <p:nvPr>
            <p:ph type="sldNum" sz="quarter" idx="11"/>
          </p:nvPr>
        </p:nvSpPr>
        <p:spPr/>
        <p:txBody>
          <a:bodyPr/>
          <a:lstStyle>
            <a:lvl1pPr>
              <a:defRPr/>
            </a:lvl1pPr>
          </a:lstStyle>
          <a:p>
            <a:pPr>
              <a:defRPr/>
            </a:pPr>
            <a:fld id="{F2DFDA67-AB02-4507-9197-8F5113885E9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a:solidFill>
                  <a:schemeClr val="tx1">
                    <a:alpha val="50000"/>
                  </a:schemeClr>
                </a:solidFill>
                <a:latin typeface="+mn-lt"/>
                <a:cs typeface="+mn-cs"/>
              </a:defRPr>
            </a:lvl1pPr>
          </a:lstStyle>
          <a:p>
            <a:pPr>
              <a:defRPr/>
            </a:pPr>
            <a:fld id="{A3ECBCF1-5EF3-4D85-836C-B8FC39D5B7F4}" type="datetimeFigureOut">
              <a:rPr lang="en-GB"/>
              <a:pPr>
                <a:defRPr/>
              </a:pPr>
              <a:t>01/07/2024</a:t>
            </a:fld>
            <a:endParaRPr lang="en-GB"/>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B1230B6A-C970-47E4-A41C-97B4EDA76B5D}" type="slidenum">
              <a:rPr lang="en-GB"/>
              <a:pPr>
                <a:defRPr/>
              </a:pPr>
              <a:t>‹#›</a:t>
            </a:fld>
            <a:endParaRPr lang="en-GB"/>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en-GB"/>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eaLnBrk="0" fontAlgn="base" hangingPunct="0">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eaLnBrk="0" fontAlgn="base" hangingPunct="0">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2.png"/><Relationship Id="rId7"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2291" name="Picture 2" descr="untitled.png"/>
          <p:cNvPicPr>
            <a:picLocks noChangeAspect="1"/>
          </p:cNvPicPr>
          <p:nvPr/>
        </p:nvPicPr>
        <p:blipFill>
          <a:blip r:embed="rId3" cstate="print"/>
          <a:srcRect/>
          <a:stretch>
            <a:fillRect/>
          </a:stretch>
        </p:blipFill>
        <p:spPr bwMode="auto">
          <a:xfrm>
            <a:off x="7544407" y="6211666"/>
            <a:ext cx="1381125" cy="523875"/>
          </a:xfrm>
          <a:prstGeom prst="rect">
            <a:avLst/>
          </a:prstGeom>
          <a:noFill/>
          <a:ln w="9525">
            <a:noFill/>
            <a:miter lim="800000"/>
            <a:headEnd/>
            <a:tailEnd/>
          </a:ln>
        </p:spPr>
      </p:pic>
      <p:sp>
        <p:nvSpPr>
          <p:cNvPr id="12292" name="TextBox 3"/>
          <p:cNvSpPr txBox="1">
            <a:spLocks noChangeArrowheads="1"/>
          </p:cNvSpPr>
          <p:nvPr/>
        </p:nvSpPr>
        <p:spPr bwMode="auto">
          <a:xfrm>
            <a:off x="987287" y="877956"/>
            <a:ext cx="7162800" cy="2554545"/>
          </a:xfrm>
          <a:prstGeom prst="rect">
            <a:avLst/>
          </a:prstGeom>
          <a:noFill/>
          <a:ln w="9525">
            <a:noFill/>
            <a:miter lim="800000"/>
            <a:headEnd/>
            <a:tailEnd/>
          </a:ln>
        </p:spPr>
        <p:txBody>
          <a:bodyPr lIns="91440" tIns="45720" rIns="91440" bIns="45720" anchor="t">
            <a:spAutoFit/>
          </a:bodyPr>
          <a:lstStyle/>
          <a:p>
            <a:pPr algn="ctr"/>
            <a:r>
              <a:rPr lang="en-GB" sz="8000" dirty="0">
                <a:solidFill>
                  <a:srgbClr val="0070C0"/>
                </a:solidFill>
                <a:latin typeface="Gill Sans Nova"/>
                <a:cs typeface="Arial"/>
              </a:rPr>
              <a:t>So now you're a Churchwarden!</a:t>
            </a:r>
            <a:endParaRPr lang="en-US" sz="7200">
              <a:solidFill>
                <a:srgbClr val="0070C0"/>
              </a:solidFill>
              <a:latin typeface="Gill Sans Nov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hurchwardens - Diocese of Oxford">
            <a:extLst>
              <a:ext uri="{FF2B5EF4-FFF2-40B4-BE49-F238E27FC236}">
                <a16:creationId xmlns:a16="http://schemas.microsoft.com/office/drawing/2014/main" id="{46050DA0-1CCF-09AC-B6FF-320B14CE2483}"/>
              </a:ext>
            </a:extLst>
          </p:cNvPr>
          <p:cNvPicPr>
            <a:picLocks noGrp="1" noChangeAspect="1"/>
          </p:cNvPicPr>
          <p:nvPr>
            <p:ph idx="1"/>
          </p:nvPr>
        </p:nvPicPr>
        <p:blipFill rotWithShape="1">
          <a:blip r:embed="rId2"/>
          <a:srcRect l="4746" r="-108"/>
          <a:stretch/>
        </p:blipFill>
        <p:spPr>
          <a:xfrm>
            <a:off x="178906" y="1317960"/>
            <a:ext cx="8795680" cy="3461254"/>
          </a:xfrm>
        </p:spPr>
      </p:pic>
    </p:spTree>
    <p:extLst>
      <p:ext uri="{BB962C8B-B14F-4D97-AF65-F5344CB8AC3E}">
        <p14:creationId xmlns:p14="http://schemas.microsoft.com/office/powerpoint/2010/main" val="418674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e Church Times - News, comment, features, book reviews and more">
            <a:extLst>
              <a:ext uri="{FF2B5EF4-FFF2-40B4-BE49-F238E27FC236}">
                <a16:creationId xmlns:a16="http://schemas.microsoft.com/office/drawing/2014/main" id="{A690ABA1-B80E-8DE1-44C3-B05B1B839570}"/>
              </a:ext>
            </a:extLst>
          </p:cNvPr>
          <p:cNvPicPr>
            <a:picLocks noGrp="1" noChangeAspect="1"/>
          </p:cNvPicPr>
          <p:nvPr>
            <p:ph idx="1"/>
          </p:nvPr>
        </p:nvPicPr>
        <p:blipFill rotWithShape="1">
          <a:blip r:embed="rId2"/>
          <a:srcRect b="3226"/>
          <a:stretch/>
        </p:blipFill>
        <p:spPr>
          <a:xfrm>
            <a:off x="20" y="10"/>
            <a:ext cx="9143980" cy="6857990"/>
          </a:xfrm>
          <a:noFill/>
        </p:spPr>
      </p:pic>
    </p:spTree>
    <p:extLst>
      <p:ext uri="{BB962C8B-B14F-4D97-AF65-F5344CB8AC3E}">
        <p14:creationId xmlns:p14="http://schemas.microsoft.com/office/powerpoint/2010/main" val="338365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4339" name="Picture 2" descr="untitled.png"/>
          <p:cNvPicPr>
            <a:picLocks noChangeAspect="1"/>
          </p:cNvPicPr>
          <p:nvPr/>
        </p:nvPicPr>
        <p:blipFill>
          <a:blip r:embed="rId3" cstate="print"/>
          <a:srcRect/>
          <a:stretch>
            <a:fillRect/>
          </a:stretch>
        </p:blipFill>
        <p:spPr bwMode="auto">
          <a:xfrm>
            <a:off x="7620000" y="6056243"/>
            <a:ext cx="1381125" cy="523875"/>
          </a:xfrm>
          <a:prstGeom prst="rect">
            <a:avLst/>
          </a:prstGeom>
          <a:noFill/>
          <a:ln w="9525">
            <a:noFill/>
            <a:miter lim="800000"/>
            <a:headEnd/>
            <a:tailEnd/>
          </a:ln>
        </p:spPr>
      </p:pic>
      <p:sp>
        <p:nvSpPr>
          <p:cNvPr id="14340" name="TextBox 3"/>
          <p:cNvSpPr txBox="1">
            <a:spLocks noChangeArrowheads="1"/>
          </p:cNvSpPr>
          <p:nvPr/>
        </p:nvSpPr>
        <p:spPr bwMode="auto">
          <a:xfrm>
            <a:off x="752061" y="185530"/>
            <a:ext cx="8020878" cy="6494085"/>
          </a:xfrm>
          <a:prstGeom prst="rect">
            <a:avLst/>
          </a:prstGeom>
          <a:noFill/>
          <a:ln w="9525">
            <a:noFill/>
            <a:miter lim="800000"/>
            <a:headEnd/>
            <a:tailEnd/>
          </a:ln>
        </p:spPr>
        <p:txBody>
          <a:bodyPr wrap="square" lIns="91440" tIns="45720" rIns="91440" bIns="45720" anchor="t">
            <a:spAutoFit/>
          </a:bodyPr>
          <a:lstStyle/>
          <a:p>
            <a:r>
              <a:rPr lang="en-GB" sz="3200" dirty="0">
                <a:solidFill>
                  <a:schemeClr val="bg1"/>
                </a:solidFill>
                <a:latin typeface="Gill Sans Nova"/>
                <a:cs typeface="Arial"/>
              </a:rPr>
              <a:t>The churchwardens, when admitted, are officers of the Bishop of the Diocese. They shall discharge such duties as are by law and custom assigned to them; they shall be foremost in representing the laity and in co-operating with the incumbent; they shall use their best endeavours by example and precept to encourage the parishioners in the practice of true religion and to promote unity and peace among them. They shall also maintain order and decency in the church and churchyard, especially during the time of divine service.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B745D9-57D4-C963-9B76-E7B727DF2E35}"/>
              </a:ext>
            </a:extLst>
          </p:cNvPr>
          <p:cNvSpPr txBox="1"/>
          <p:nvPr/>
        </p:nvSpPr>
        <p:spPr>
          <a:xfrm>
            <a:off x="606286" y="974035"/>
            <a:ext cx="7504043"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600" dirty="0">
                <a:solidFill>
                  <a:schemeClr val="bg1"/>
                </a:solidFill>
                <a:latin typeface="Gill Sans Nova"/>
                <a:cs typeface="Arial"/>
              </a:rPr>
              <a:t>One of the key ideas behind being a churchwarden is the opportunity to work in partnership and develop relationships that help people grow as the people of God. It is to share in parish leadership in a way that </a:t>
            </a:r>
            <a:r>
              <a:rPr lang="en-US" sz="3600" err="1">
                <a:solidFill>
                  <a:schemeClr val="bg1"/>
                </a:solidFill>
                <a:latin typeface="Gill Sans Nova"/>
                <a:cs typeface="Arial"/>
              </a:rPr>
              <a:t>recognises</a:t>
            </a:r>
            <a:r>
              <a:rPr lang="en-US" sz="3600" dirty="0">
                <a:solidFill>
                  <a:schemeClr val="bg1"/>
                </a:solidFill>
                <a:latin typeface="Gill Sans Nova"/>
                <a:cs typeface="Arial"/>
              </a:rPr>
              <a:t> Christ at the heart of all we do, and God’s mission as our agenda.</a:t>
            </a:r>
          </a:p>
        </p:txBody>
      </p:sp>
    </p:spTree>
    <p:extLst>
      <p:ext uri="{BB962C8B-B14F-4D97-AF65-F5344CB8AC3E}">
        <p14:creationId xmlns:p14="http://schemas.microsoft.com/office/powerpoint/2010/main" val="3493438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urchwardens: A Survival Guide (Revised Edition)">
            <a:extLst>
              <a:ext uri="{FF2B5EF4-FFF2-40B4-BE49-F238E27FC236}">
                <a16:creationId xmlns:a16="http://schemas.microsoft.com/office/drawing/2014/main" id="{FA7020DB-9536-C3A7-FC3E-08C8E85D8E26}"/>
              </a:ext>
            </a:extLst>
          </p:cNvPr>
          <p:cNvPicPr>
            <a:picLocks noChangeAspect="1"/>
          </p:cNvPicPr>
          <p:nvPr/>
        </p:nvPicPr>
        <p:blipFill>
          <a:blip r:embed="rId2"/>
          <a:stretch>
            <a:fillRect/>
          </a:stretch>
        </p:blipFill>
        <p:spPr>
          <a:xfrm>
            <a:off x="569015" y="384313"/>
            <a:ext cx="1943100" cy="3048000"/>
          </a:xfrm>
          <a:prstGeom prst="rect">
            <a:avLst/>
          </a:prstGeom>
        </p:spPr>
      </p:pic>
      <p:pic>
        <p:nvPicPr>
          <p:cNvPr id="6" name="Picture 5" descr="Rotas, Rules and Rectors: How to Thrive Being a Churchwarden">
            <a:extLst>
              <a:ext uri="{FF2B5EF4-FFF2-40B4-BE49-F238E27FC236}">
                <a16:creationId xmlns:a16="http://schemas.microsoft.com/office/drawing/2014/main" id="{B1A2D4E1-0318-2DBA-9C94-A71B96225B47}"/>
              </a:ext>
            </a:extLst>
          </p:cNvPr>
          <p:cNvPicPr>
            <a:picLocks noChangeAspect="1"/>
          </p:cNvPicPr>
          <p:nvPr/>
        </p:nvPicPr>
        <p:blipFill>
          <a:blip r:embed="rId3"/>
          <a:stretch>
            <a:fillRect/>
          </a:stretch>
        </p:blipFill>
        <p:spPr>
          <a:xfrm>
            <a:off x="3269146" y="383071"/>
            <a:ext cx="1949725" cy="3050484"/>
          </a:xfrm>
          <a:prstGeom prst="rect">
            <a:avLst/>
          </a:prstGeom>
        </p:spPr>
      </p:pic>
      <p:pic>
        <p:nvPicPr>
          <p:cNvPr id="7" name="Picture 6" descr="A Handbook for Churchwardens and Parochial Church Councillors: New Revised and Updated Edition">
            <a:extLst>
              <a:ext uri="{FF2B5EF4-FFF2-40B4-BE49-F238E27FC236}">
                <a16:creationId xmlns:a16="http://schemas.microsoft.com/office/drawing/2014/main" id="{413365BA-D6A7-3911-E1FA-BA4C4BC81C37}"/>
              </a:ext>
            </a:extLst>
          </p:cNvPr>
          <p:cNvPicPr>
            <a:picLocks noChangeAspect="1"/>
          </p:cNvPicPr>
          <p:nvPr/>
        </p:nvPicPr>
        <p:blipFill>
          <a:blip r:embed="rId4"/>
          <a:stretch>
            <a:fillRect/>
          </a:stretch>
        </p:blipFill>
        <p:spPr>
          <a:xfrm>
            <a:off x="5991639" y="383071"/>
            <a:ext cx="1951382" cy="3050484"/>
          </a:xfrm>
          <a:prstGeom prst="rect">
            <a:avLst/>
          </a:prstGeom>
        </p:spPr>
      </p:pic>
      <p:pic>
        <p:nvPicPr>
          <p:cNvPr id="8" name="Picture 7" descr="The Churchwarden's Year: A Calendar of Church Maintenance">
            <a:extLst>
              <a:ext uri="{FF2B5EF4-FFF2-40B4-BE49-F238E27FC236}">
                <a16:creationId xmlns:a16="http://schemas.microsoft.com/office/drawing/2014/main" id="{609C6006-514D-3C9E-3B63-FDA2D81E4726}"/>
              </a:ext>
            </a:extLst>
          </p:cNvPr>
          <p:cNvPicPr>
            <a:picLocks noChangeAspect="1"/>
          </p:cNvPicPr>
          <p:nvPr/>
        </p:nvPicPr>
        <p:blipFill>
          <a:blip r:embed="rId5"/>
          <a:stretch>
            <a:fillRect/>
          </a:stretch>
        </p:blipFill>
        <p:spPr>
          <a:xfrm>
            <a:off x="565702" y="3643105"/>
            <a:ext cx="1949726" cy="3050484"/>
          </a:xfrm>
          <a:prstGeom prst="rect">
            <a:avLst/>
          </a:prstGeom>
        </p:spPr>
      </p:pic>
      <p:pic>
        <p:nvPicPr>
          <p:cNvPr id="9" name="Picture 8" descr="The Churchwarden's Handbook">
            <a:extLst>
              <a:ext uri="{FF2B5EF4-FFF2-40B4-BE49-F238E27FC236}">
                <a16:creationId xmlns:a16="http://schemas.microsoft.com/office/drawing/2014/main" id="{38B167B5-637F-18E4-AE8E-F9B9A41DD1AC}"/>
              </a:ext>
            </a:extLst>
          </p:cNvPr>
          <p:cNvPicPr>
            <a:picLocks noChangeAspect="1"/>
          </p:cNvPicPr>
          <p:nvPr/>
        </p:nvPicPr>
        <p:blipFill>
          <a:blip r:embed="rId6"/>
          <a:stretch>
            <a:fillRect/>
          </a:stretch>
        </p:blipFill>
        <p:spPr>
          <a:xfrm>
            <a:off x="3366673" y="3747052"/>
            <a:ext cx="1754671" cy="2832652"/>
          </a:xfrm>
          <a:prstGeom prst="rect">
            <a:avLst/>
          </a:prstGeom>
        </p:spPr>
      </p:pic>
      <p:pic>
        <p:nvPicPr>
          <p:cNvPr id="10" name="Picture 9" descr="Practical Church Management: A Guide for Every Parish">
            <a:extLst>
              <a:ext uri="{FF2B5EF4-FFF2-40B4-BE49-F238E27FC236}">
                <a16:creationId xmlns:a16="http://schemas.microsoft.com/office/drawing/2014/main" id="{DCC46302-38FA-DA94-2E42-AD1FD65AE7F2}"/>
              </a:ext>
            </a:extLst>
          </p:cNvPr>
          <p:cNvPicPr>
            <a:picLocks noChangeAspect="1"/>
          </p:cNvPicPr>
          <p:nvPr/>
        </p:nvPicPr>
        <p:blipFill>
          <a:blip r:embed="rId7"/>
          <a:stretch>
            <a:fillRect/>
          </a:stretch>
        </p:blipFill>
        <p:spPr>
          <a:xfrm>
            <a:off x="5988533" y="3742497"/>
            <a:ext cx="1957594" cy="2841763"/>
          </a:xfrm>
          <a:prstGeom prst="rect">
            <a:avLst/>
          </a:prstGeom>
        </p:spPr>
      </p:pic>
    </p:spTree>
    <p:extLst>
      <p:ext uri="{BB962C8B-B14F-4D97-AF65-F5344CB8AC3E}">
        <p14:creationId xmlns:p14="http://schemas.microsoft.com/office/powerpoint/2010/main" val="3180738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5363" name="Picture 2" descr="untitled.png"/>
          <p:cNvPicPr>
            <a:picLocks noChangeAspect="1"/>
          </p:cNvPicPr>
          <p:nvPr/>
        </p:nvPicPr>
        <p:blipFill>
          <a:blip r:embed="rId3" cstate="print"/>
          <a:srcRect/>
          <a:stretch>
            <a:fillRect/>
          </a:stretch>
        </p:blipFill>
        <p:spPr bwMode="auto">
          <a:xfrm>
            <a:off x="7460974" y="5996609"/>
            <a:ext cx="1381125" cy="523875"/>
          </a:xfrm>
          <a:prstGeom prst="rect">
            <a:avLst/>
          </a:prstGeom>
          <a:noFill/>
          <a:ln w="9525">
            <a:noFill/>
            <a:miter lim="800000"/>
            <a:headEnd/>
            <a:tailEnd/>
          </a:ln>
        </p:spPr>
      </p:pic>
      <p:sp>
        <p:nvSpPr>
          <p:cNvPr id="15364" name="TextBox 3"/>
          <p:cNvSpPr txBox="1">
            <a:spLocks noChangeArrowheads="1"/>
          </p:cNvSpPr>
          <p:nvPr/>
        </p:nvSpPr>
        <p:spPr bwMode="auto">
          <a:xfrm>
            <a:off x="755374" y="1437861"/>
            <a:ext cx="7901607" cy="3477875"/>
          </a:xfrm>
          <a:prstGeom prst="rect">
            <a:avLst/>
          </a:prstGeom>
          <a:noFill/>
          <a:ln w="9525">
            <a:noFill/>
            <a:miter lim="800000"/>
            <a:headEnd/>
            <a:tailEnd/>
          </a:ln>
        </p:spPr>
        <p:txBody>
          <a:bodyPr wrap="square" lIns="91440" tIns="45720" rIns="91440" bIns="45720" anchor="t">
            <a:spAutoFit/>
          </a:bodyPr>
          <a:lstStyle/>
          <a:p>
            <a:r>
              <a:rPr lang="en-GB" sz="4400" dirty="0">
                <a:solidFill>
                  <a:schemeClr val="bg1"/>
                </a:solidFill>
                <a:latin typeface="Gill Sans Nova"/>
                <a:cs typeface="Arial"/>
              </a:rPr>
              <a:t>Modelling: </a:t>
            </a:r>
            <a:endParaRPr lang="en-US" dirty="0">
              <a:solidFill>
                <a:schemeClr val="bg1"/>
              </a:solidFill>
            </a:endParaRPr>
          </a:p>
          <a:p>
            <a:pPr marL="571500" indent="-571500">
              <a:buFont typeface="Arial"/>
              <a:buChar char="•"/>
            </a:pPr>
            <a:r>
              <a:rPr lang="en-GB" sz="4400" dirty="0">
                <a:solidFill>
                  <a:schemeClr val="bg1"/>
                </a:solidFill>
                <a:latin typeface="Gill Sans Nova"/>
                <a:cs typeface="Arial"/>
              </a:rPr>
              <a:t>How to be a senior Lay Leader</a:t>
            </a:r>
            <a:endParaRPr lang="en-GB" dirty="0">
              <a:solidFill>
                <a:schemeClr val="bg1"/>
              </a:solidFill>
            </a:endParaRPr>
          </a:p>
          <a:p>
            <a:pPr marL="571500" indent="-571500">
              <a:buFont typeface="Arial"/>
              <a:buChar char="•"/>
            </a:pPr>
            <a:r>
              <a:rPr lang="en-GB" sz="4400" dirty="0">
                <a:solidFill>
                  <a:schemeClr val="bg1"/>
                </a:solidFill>
                <a:latin typeface="Gill Sans Nova"/>
                <a:cs typeface="Arial"/>
              </a:rPr>
              <a:t>Leading by example</a:t>
            </a:r>
          </a:p>
          <a:p>
            <a:pPr marL="571500" indent="-571500">
              <a:buFont typeface="Arial"/>
              <a:buChar char="•"/>
            </a:pPr>
            <a:r>
              <a:rPr lang="en-GB" sz="4400" dirty="0">
                <a:solidFill>
                  <a:schemeClr val="bg1"/>
                </a:solidFill>
                <a:latin typeface="Gill Sans Nova"/>
                <a:cs typeface="Arial"/>
              </a:rPr>
              <a:t>Unity and peace</a:t>
            </a:r>
          </a:p>
          <a:p>
            <a:pPr marL="571500" indent="-571500">
              <a:buFont typeface="Arial"/>
              <a:buChar char="•"/>
            </a:pPr>
            <a:r>
              <a:rPr lang="en-GB" sz="4400" dirty="0">
                <a:solidFill>
                  <a:schemeClr val="bg1"/>
                </a:solidFill>
                <a:latin typeface="Gill Sans Nova"/>
                <a:cs typeface="Arial"/>
              </a:rPr>
              <a:t>Keeping order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945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9460" name="TextBox 3"/>
          <p:cNvSpPr txBox="1">
            <a:spLocks noChangeArrowheads="1"/>
          </p:cNvSpPr>
          <p:nvPr/>
        </p:nvSpPr>
        <p:spPr bwMode="auto">
          <a:xfrm>
            <a:off x="1371600" y="1219200"/>
            <a:ext cx="6858000" cy="4708981"/>
          </a:xfrm>
          <a:prstGeom prst="rect">
            <a:avLst/>
          </a:prstGeom>
          <a:noFill/>
          <a:ln w="9525">
            <a:noFill/>
            <a:miter lim="800000"/>
            <a:headEnd/>
            <a:tailEnd/>
          </a:ln>
        </p:spPr>
        <p:txBody>
          <a:bodyPr lIns="91440" tIns="45720" rIns="91440" bIns="45720" anchor="t">
            <a:spAutoFit/>
          </a:bodyPr>
          <a:lstStyle/>
          <a:p>
            <a:r>
              <a:rPr lang="en-GB" sz="4400" dirty="0">
                <a:solidFill>
                  <a:schemeClr val="bg1"/>
                </a:solidFill>
                <a:latin typeface="Gill Sans Nova"/>
                <a:cs typeface="Arial"/>
              </a:rPr>
              <a:t>Being:</a:t>
            </a:r>
          </a:p>
          <a:p>
            <a:pPr marL="571500" indent="-571500">
              <a:buFont typeface="Arial"/>
              <a:buChar char="•"/>
            </a:pPr>
            <a:r>
              <a:rPr lang="en-GB" sz="4400" dirty="0">
                <a:solidFill>
                  <a:schemeClr val="bg1"/>
                </a:solidFill>
                <a:latin typeface="Gill Sans Nova"/>
                <a:cs typeface="Arial"/>
              </a:rPr>
              <a:t>An encourager</a:t>
            </a:r>
          </a:p>
          <a:p>
            <a:pPr marL="571500" indent="-571500">
              <a:buFont typeface="Arial"/>
              <a:buChar char="•"/>
            </a:pPr>
            <a:r>
              <a:rPr lang="en-GB" sz="4400" dirty="0">
                <a:solidFill>
                  <a:schemeClr val="bg1"/>
                </a:solidFill>
                <a:latin typeface="Gill Sans Nova"/>
                <a:cs typeface="Arial"/>
              </a:rPr>
              <a:t>Prayerful and supportive</a:t>
            </a:r>
          </a:p>
          <a:p>
            <a:pPr marL="571500" indent="-571500">
              <a:buFont typeface="Arial"/>
              <a:buChar char="•"/>
            </a:pPr>
            <a:r>
              <a:rPr lang="en-GB" sz="4400" dirty="0">
                <a:solidFill>
                  <a:schemeClr val="bg1"/>
                </a:solidFill>
                <a:latin typeface="Gill Sans Nova"/>
                <a:cs typeface="Arial"/>
              </a:rPr>
              <a:t>Tuned-in and attentive</a:t>
            </a:r>
            <a:endParaRPr lang="en-GB" sz="4400">
              <a:solidFill>
                <a:schemeClr val="bg1"/>
              </a:solidFill>
              <a:latin typeface="Gill Sans Nova"/>
            </a:endParaRPr>
          </a:p>
          <a:p>
            <a:pPr marL="571500" indent="-571500">
              <a:buFont typeface="Arial"/>
              <a:buChar char="•"/>
            </a:pPr>
            <a:r>
              <a:rPr lang="en-GB" sz="4400" dirty="0">
                <a:solidFill>
                  <a:schemeClr val="bg1"/>
                </a:solidFill>
                <a:latin typeface="Gill Sans Nova"/>
                <a:cs typeface="Arial"/>
              </a:rPr>
              <a:t>A sounding board</a:t>
            </a:r>
          </a:p>
          <a:p>
            <a:pPr marL="571500" indent="-571500">
              <a:buFont typeface="Arial"/>
              <a:buChar char="•"/>
            </a:pPr>
            <a:r>
              <a:rPr lang="en-GB" sz="4400" dirty="0">
                <a:solidFill>
                  <a:schemeClr val="bg1"/>
                </a:solidFill>
                <a:latin typeface="Gill Sans Nova"/>
                <a:cs typeface="Arial"/>
              </a:rPr>
              <a:t>Supportive and caring</a:t>
            </a:r>
          </a:p>
          <a:p>
            <a:endParaRPr lang="en-GB" sz="360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4291BE-98B4-C939-85D6-EF35E64C6F09}"/>
              </a:ext>
            </a:extLst>
          </p:cNvPr>
          <p:cNvSpPr txBox="1"/>
          <p:nvPr/>
        </p:nvSpPr>
        <p:spPr>
          <a:xfrm>
            <a:off x="295085" y="367946"/>
            <a:ext cx="8553829"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solidFill>
                  <a:schemeClr val="bg1"/>
                </a:solidFill>
                <a:latin typeface="Gill Sans Nova"/>
                <a:cs typeface="Arial"/>
              </a:rPr>
              <a:t>You don’t have to be perfect to be a churchwarden, but it helps if you are willing to learn, to listen, to work collaboratively, and are not afraid to ask for help. </a:t>
            </a:r>
            <a:endParaRPr lang="en-US" sz="3600">
              <a:solidFill>
                <a:schemeClr val="bg1"/>
              </a:solidFill>
              <a:latin typeface="Gill Sans Nova"/>
            </a:endParaRPr>
          </a:p>
          <a:p>
            <a:endParaRPr lang="en-US" sz="3600" dirty="0">
              <a:solidFill>
                <a:schemeClr val="bg1"/>
              </a:solidFill>
              <a:latin typeface="Gill Sans Nova"/>
              <a:cs typeface="Arial"/>
            </a:endParaRPr>
          </a:p>
          <a:p>
            <a:r>
              <a:rPr lang="en-US" sz="3600" dirty="0">
                <a:solidFill>
                  <a:schemeClr val="bg1"/>
                </a:solidFill>
                <a:latin typeface="Gill Sans Nova"/>
                <a:cs typeface="Arial"/>
              </a:rPr>
              <a:t>Underpinning all this is your own continuing discipleship and prayer life, keeping in mind our common vision to become a more Christ-like Church for the sake of God’s world: contemplative, compassionate and courageous. </a:t>
            </a:r>
            <a:endParaRPr lang="en-US" sz="3200">
              <a:solidFill>
                <a:schemeClr val="bg1"/>
              </a:solidFill>
              <a:latin typeface="Gill Sans Nova"/>
            </a:endParaRPr>
          </a:p>
        </p:txBody>
      </p:sp>
    </p:spTree>
    <p:extLst>
      <p:ext uri="{BB962C8B-B14F-4D97-AF65-F5344CB8AC3E}">
        <p14:creationId xmlns:p14="http://schemas.microsoft.com/office/powerpoint/2010/main" val="132355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6387" name="Picture 2" descr="untitled.png"/>
          <p:cNvPicPr>
            <a:picLocks noChangeAspect="1"/>
          </p:cNvPicPr>
          <p:nvPr/>
        </p:nvPicPr>
        <p:blipFill>
          <a:blip r:embed="rId3" cstate="print"/>
          <a:srcRect/>
          <a:stretch>
            <a:fillRect/>
          </a:stretch>
        </p:blipFill>
        <p:spPr bwMode="auto">
          <a:xfrm>
            <a:off x="7441096" y="6105939"/>
            <a:ext cx="1381125" cy="523875"/>
          </a:xfrm>
          <a:prstGeom prst="rect">
            <a:avLst/>
          </a:prstGeom>
          <a:noFill/>
          <a:ln w="9525">
            <a:noFill/>
            <a:miter lim="800000"/>
            <a:headEnd/>
            <a:tailEnd/>
          </a:ln>
        </p:spPr>
      </p:pic>
      <p:pic>
        <p:nvPicPr>
          <p:cNvPr id="16388" name="Picture 3" descr="dog tongs.jpg"/>
          <p:cNvPicPr>
            <a:picLocks noChangeAspect="1"/>
          </p:cNvPicPr>
          <p:nvPr/>
        </p:nvPicPr>
        <p:blipFill>
          <a:blip r:embed="rId4" cstate="print"/>
          <a:srcRect/>
          <a:stretch>
            <a:fillRect/>
          </a:stretch>
        </p:blipFill>
        <p:spPr bwMode="auto">
          <a:xfrm>
            <a:off x="3961572" y="4588565"/>
            <a:ext cx="2870960" cy="1898374"/>
          </a:xfrm>
          <a:prstGeom prst="rect">
            <a:avLst/>
          </a:prstGeom>
          <a:noFill/>
          <a:ln w="9525">
            <a:noFill/>
            <a:miter lim="800000"/>
            <a:headEnd/>
            <a:tailEnd/>
          </a:ln>
        </p:spPr>
      </p:pic>
      <p:pic>
        <p:nvPicPr>
          <p:cNvPr id="2" name="Picture 1" descr="Churchwarden - long shaggy beard, holding prayer book and staff ...">
            <a:extLst>
              <a:ext uri="{FF2B5EF4-FFF2-40B4-BE49-F238E27FC236}">
                <a16:creationId xmlns:a16="http://schemas.microsoft.com/office/drawing/2014/main" id="{EA533EC6-6436-51E6-5DFC-D1F2C932B91E}"/>
              </a:ext>
            </a:extLst>
          </p:cNvPr>
          <p:cNvPicPr>
            <a:picLocks noChangeAspect="1"/>
          </p:cNvPicPr>
          <p:nvPr/>
        </p:nvPicPr>
        <p:blipFill>
          <a:blip r:embed="rId5"/>
          <a:stretch>
            <a:fillRect/>
          </a:stretch>
        </p:blipFill>
        <p:spPr>
          <a:xfrm>
            <a:off x="6028083" y="376030"/>
            <a:ext cx="2276061" cy="4157870"/>
          </a:xfrm>
          <a:prstGeom prst="rect">
            <a:avLst/>
          </a:prstGeom>
        </p:spPr>
      </p:pic>
      <p:pic>
        <p:nvPicPr>
          <p:cNvPr id="4" name="Picture 3" descr="LOTR 9.8 tobacco smoking pipe CHURCHWARDEN | pipes - (25cm) *LORD OF THE  RINGS* : Amazon.in: Home &amp; Kitchen">
            <a:extLst>
              <a:ext uri="{FF2B5EF4-FFF2-40B4-BE49-F238E27FC236}">
                <a16:creationId xmlns:a16="http://schemas.microsoft.com/office/drawing/2014/main" id="{1CB2051B-F8C8-C2A2-C078-0CA2969FC8DC}"/>
              </a:ext>
            </a:extLst>
          </p:cNvPr>
          <p:cNvPicPr>
            <a:picLocks noChangeAspect="1"/>
          </p:cNvPicPr>
          <p:nvPr/>
        </p:nvPicPr>
        <p:blipFill>
          <a:blip r:embed="rId6"/>
          <a:stretch>
            <a:fillRect/>
          </a:stretch>
        </p:blipFill>
        <p:spPr>
          <a:xfrm>
            <a:off x="283265" y="1260613"/>
            <a:ext cx="1530627" cy="2965175"/>
          </a:xfrm>
          <a:prstGeom prst="rect">
            <a:avLst/>
          </a:prstGeom>
        </p:spPr>
      </p:pic>
      <p:pic>
        <p:nvPicPr>
          <p:cNvPr id="5" name="Picture 4" descr="Churchwarden Pipes - Pipedia">
            <a:extLst>
              <a:ext uri="{FF2B5EF4-FFF2-40B4-BE49-F238E27FC236}">
                <a16:creationId xmlns:a16="http://schemas.microsoft.com/office/drawing/2014/main" id="{7CC6D7C3-49FA-29D3-BBE4-45F8D31779AE}"/>
              </a:ext>
            </a:extLst>
          </p:cNvPr>
          <p:cNvPicPr>
            <a:picLocks noChangeAspect="1"/>
          </p:cNvPicPr>
          <p:nvPr/>
        </p:nvPicPr>
        <p:blipFill>
          <a:blip r:embed="rId7"/>
          <a:stretch>
            <a:fillRect/>
          </a:stretch>
        </p:blipFill>
        <p:spPr>
          <a:xfrm>
            <a:off x="1384024" y="3197914"/>
            <a:ext cx="1794014" cy="2499692"/>
          </a:xfrm>
          <a:prstGeom prst="rect">
            <a:avLst/>
          </a:prstGeom>
        </p:spPr>
      </p:pic>
      <p:pic>
        <p:nvPicPr>
          <p:cNvPr id="7" name="Picture 6" descr="Churchwardens' Wands: July 1904 | Furnishings | History of St John sub  Castro">
            <a:extLst>
              <a:ext uri="{FF2B5EF4-FFF2-40B4-BE49-F238E27FC236}">
                <a16:creationId xmlns:a16="http://schemas.microsoft.com/office/drawing/2014/main" id="{331960DD-AC55-0AAE-A520-0180420A9126}"/>
              </a:ext>
            </a:extLst>
          </p:cNvPr>
          <p:cNvPicPr>
            <a:picLocks noChangeAspect="1"/>
          </p:cNvPicPr>
          <p:nvPr/>
        </p:nvPicPr>
        <p:blipFill>
          <a:blip r:embed="rId8"/>
          <a:stretch>
            <a:fillRect/>
          </a:stretch>
        </p:blipFill>
        <p:spPr>
          <a:xfrm>
            <a:off x="3773556" y="371681"/>
            <a:ext cx="1974575" cy="2705515"/>
          </a:xfrm>
          <a:prstGeom prst="rect">
            <a:avLst/>
          </a:prstGeom>
        </p:spPr>
      </p:pic>
      <p:pic>
        <p:nvPicPr>
          <p:cNvPr id="8" name="Picture 7" descr="Churchwardens forced to carry whistles ...">
            <a:extLst>
              <a:ext uri="{FF2B5EF4-FFF2-40B4-BE49-F238E27FC236}">
                <a16:creationId xmlns:a16="http://schemas.microsoft.com/office/drawing/2014/main" id="{A152FE15-AB14-E0FB-6112-A8E7F9F3662E}"/>
              </a:ext>
            </a:extLst>
          </p:cNvPr>
          <p:cNvPicPr>
            <a:picLocks noChangeAspect="1"/>
          </p:cNvPicPr>
          <p:nvPr/>
        </p:nvPicPr>
        <p:blipFill>
          <a:blip r:embed="rId9"/>
          <a:stretch>
            <a:fillRect/>
          </a:stretch>
        </p:blipFill>
        <p:spPr>
          <a:xfrm>
            <a:off x="2016816" y="523875"/>
            <a:ext cx="1502465" cy="870503"/>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ddee44b-8cf8-408d-ae14-7b62a3874e4e" xsi:nil="true"/>
    <lcf76f155ced4ddcb4097134ff3c332f xmlns="8847847b-780d-4a8c-b91b-84b00f07f70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2A5AC36327334CA353FDAD7968B9F5" ma:contentTypeVersion="15" ma:contentTypeDescription="Create a new document." ma:contentTypeScope="" ma:versionID="11ad079836a6e885b699d4df9056d3d8">
  <xsd:schema xmlns:xsd="http://www.w3.org/2001/XMLSchema" xmlns:xs="http://www.w3.org/2001/XMLSchema" xmlns:p="http://schemas.microsoft.com/office/2006/metadata/properties" xmlns:ns2="8847847b-780d-4a8c-b91b-84b00f07f709" xmlns:ns3="eddee44b-8cf8-408d-ae14-7b62a3874e4e" targetNamespace="http://schemas.microsoft.com/office/2006/metadata/properties" ma:root="true" ma:fieldsID="a558ca452f6201895f6b35856b85d304" ns2:_="" ns3:_="">
    <xsd:import namespace="8847847b-780d-4a8c-b91b-84b00f07f709"/>
    <xsd:import namespace="eddee44b-8cf8-408d-ae14-7b62a3874e4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47847b-780d-4a8c-b91b-84b00f07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60d6e9a-1de3-416e-b938-0774c399d61e"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dee44b-8cf8-408d-ae14-7b62a3874e4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cfd5e063-479d-47c4-84e3-691c2d02b5f5}" ma:internalName="TaxCatchAll" ma:showField="CatchAllData" ma:web="eddee44b-8cf8-408d-ae14-7b62a3874e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B454C0-94F7-43C4-8E8D-6EB23FD40E95}">
  <ds:schemaRefs>
    <ds:schemaRef ds:uri="http://purl.org/dc/elements/1.1/"/>
    <ds:schemaRef ds:uri="http://www.w3.org/XML/1998/namespace"/>
    <ds:schemaRef ds:uri="http://schemas.microsoft.com/office/2006/metadata/properties"/>
    <ds:schemaRef ds:uri="http://schemas.microsoft.com/office/2006/documentManagement/types"/>
    <ds:schemaRef ds:uri="eddee44b-8cf8-408d-ae14-7b62a3874e4e"/>
    <ds:schemaRef ds:uri="http://purl.org/dc/terms/"/>
    <ds:schemaRef ds:uri="http://schemas.microsoft.com/office/infopath/2007/PartnerControls"/>
    <ds:schemaRef ds:uri="http://schemas.openxmlformats.org/package/2006/metadata/core-properties"/>
    <ds:schemaRef ds:uri="8847847b-780d-4a8c-b91b-84b00f07f709"/>
    <ds:schemaRef ds:uri="http://purl.org/dc/dcmitype/"/>
  </ds:schemaRefs>
</ds:datastoreItem>
</file>

<file path=customXml/itemProps2.xml><?xml version="1.0" encoding="utf-8"?>
<ds:datastoreItem xmlns:ds="http://schemas.openxmlformats.org/officeDocument/2006/customXml" ds:itemID="{B467087D-AEFC-4234-81A9-46EDED1E3AB9}">
  <ds:schemaRefs>
    <ds:schemaRef ds:uri="http://schemas.microsoft.com/sharepoint/v3/contenttype/forms"/>
  </ds:schemaRefs>
</ds:datastoreItem>
</file>

<file path=customXml/itemProps3.xml><?xml version="1.0" encoding="utf-8"?>
<ds:datastoreItem xmlns:ds="http://schemas.openxmlformats.org/officeDocument/2006/customXml" ds:itemID="{0491541A-8F96-4FA4-92BE-2DDA3B9AE2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47847b-780d-4a8c-b91b-84b00f07f709"/>
    <ds:schemaRef ds:uri="eddee44b-8cf8-408d-ae14-7b62a3874e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Origin</Template>
  <TotalTime>120</TotalTime>
  <Words>270</Words>
  <Application>Microsoft Office PowerPoint</Application>
  <PresentationFormat>On-screen Show (4:3)</PresentationFormat>
  <Paragraphs>22</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Nova</vt:lpstr>
      <vt:lpstr>Wingdings</vt:lpstr>
      <vt:lpstr>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Bishop</dc:creator>
  <cp:lastModifiedBy>Jane Proudfoot</cp:lastModifiedBy>
  <cp:revision>196</cp:revision>
  <cp:lastPrinted>2018-06-25T12:20:51Z</cp:lastPrinted>
  <dcterms:created xsi:type="dcterms:W3CDTF">2011-09-22T14:43:57Z</dcterms:created>
  <dcterms:modified xsi:type="dcterms:W3CDTF">2024-07-01T08:29:03Z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0x010100892A5AC36327334CA353FDAD7968B9F5</vt:lpwstr>
  </property>
  <property fmtid="{D5CDD505-2E9C-101B-9397-08002B2CF9AE}" pid="3" name="Order">
    <vt:r8>3710100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ies>
</file>