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4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94660"/>
  </p:normalViewPr>
  <p:slideViewPr>
    <p:cSldViewPr snapToGrid="0">
      <p:cViewPr varScale="1">
        <p:scale>
          <a:sx n="65" d="100"/>
          <a:sy n="65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866CE-0F50-4638-BBEC-B22160130F5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B22B0-37FD-4E73-B715-DF1AD12F0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9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E8C54-954E-4C73-B616-4548EF1CAEDE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0FFEA-05FB-4DA3-9C24-B3C6385911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45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0AF1A-544C-49B7-90BD-8B4E3D1664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9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7485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3655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DAFA46-3243-7440-C7A7-D9DFD3B243EF}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821CBED-4AD3-79E6-0D36-B23752F3E9F8}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A694C88B-79DC-5DB7-07A2-40BD08CF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00225" y="4519613"/>
            <a:ext cx="1979613" cy="1363662"/>
            <a:chOff x="4879602" y="3781429"/>
            <a:chExt cx="1980001" cy="136391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2E8B3F4-C394-F8B0-5F92-6CCECC4EDAFB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5995E4-4A7A-6211-82F7-87B48EA2AC62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AA45FE-F210-CF9E-A987-E6BF2B2D6744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F3A1085-F5AB-6386-5355-649828EBFE68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0" name="Title 5"/>
          <p:cNvSpPr>
            <a:spLocks noGrp="1"/>
          </p:cNvSpPr>
          <p:nvPr>
            <p:ph type="ctrTitle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7" name="Picture Placeholder 55"/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8" name="Picture Placeholder 55"/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9" name="Picture Placeholder 55"/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8"/>
          </p:nvPr>
        </p:nvSpPr>
        <p:spPr>
          <a:xfrm>
            <a:off x="1079500" y="3781425"/>
            <a:ext cx="1711325" cy="36576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7"/>
          </p:nvPr>
        </p:nvSpPr>
        <p:spPr>
          <a:xfrm>
            <a:off x="1078733" y="4232949"/>
            <a:ext cx="1711572" cy="638175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62"/>
          <p:cNvSpPr>
            <a:spLocks noGrp="1"/>
          </p:cNvSpPr>
          <p:nvPr>
            <p:ph type="body" sz="quarter" idx="20"/>
          </p:nvPr>
        </p:nvSpPr>
        <p:spPr>
          <a:xfrm>
            <a:off x="3839151" y="3781425"/>
            <a:ext cx="1711325" cy="36576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60"/>
          <p:cNvSpPr>
            <a:spLocks noGrp="1"/>
          </p:cNvSpPr>
          <p:nvPr>
            <p:ph type="body" sz="quarter" idx="19"/>
          </p:nvPr>
        </p:nvSpPr>
        <p:spPr>
          <a:xfrm>
            <a:off x="3838384" y="4232949"/>
            <a:ext cx="1711572" cy="638175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2"/>
          <p:cNvSpPr>
            <a:spLocks noGrp="1"/>
          </p:cNvSpPr>
          <p:nvPr>
            <p:ph type="body" sz="quarter" idx="22"/>
          </p:nvPr>
        </p:nvSpPr>
        <p:spPr>
          <a:xfrm>
            <a:off x="6662743" y="3781425"/>
            <a:ext cx="1711325" cy="36576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60"/>
          <p:cNvSpPr>
            <a:spLocks noGrp="1"/>
          </p:cNvSpPr>
          <p:nvPr>
            <p:ph type="body" sz="quarter" idx="21"/>
          </p:nvPr>
        </p:nvSpPr>
        <p:spPr>
          <a:xfrm>
            <a:off x="6661976" y="4232949"/>
            <a:ext cx="1711572" cy="638175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2"/>
          <p:cNvSpPr>
            <a:spLocks noGrp="1"/>
          </p:cNvSpPr>
          <p:nvPr>
            <p:ph type="body" sz="quarter" idx="24"/>
          </p:nvPr>
        </p:nvSpPr>
        <p:spPr>
          <a:xfrm>
            <a:off x="9433112" y="3787288"/>
            <a:ext cx="1711325" cy="36576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0"/>
          <p:cNvSpPr>
            <a:spLocks noGrp="1"/>
          </p:cNvSpPr>
          <p:nvPr>
            <p:ph type="body" sz="quarter" idx="23"/>
          </p:nvPr>
        </p:nvSpPr>
        <p:spPr>
          <a:xfrm>
            <a:off x="9432345" y="4238812"/>
            <a:ext cx="1711572" cy="638175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4956B9-2135-3B94-5F3F-94A4188CB05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0DB51F8-405F-EF0A-8E2E-3F04011D3D5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0E03927-2B0F-B4A4-A8C6-6E3C95265B7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C5EACE79-67E4-460E-9550-79ACE82A27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C7BAC-9C90-5F60-66D1-802DF1C6396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277B8-FB77-67F7-B187-8BBD483900A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755C-90EA-A2CA-27C3-05564B1AE0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316A1151-52D4-4213-9923-010499DC2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6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700120BE-6DF9-B78F-1240-D463735B4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161713" y="125413"/>
            <a:ext cx="1404937" cy="1155700"/>
            <a:chOff x="11161347" y="125399"/>
            <a:chExt cx="1404698" cy="115564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6BC5B47-6046-9E6F-3680-EA93F9423C2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2F1657C-4567-7EE5-FD41-CB6961776FAF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196B7A-83E7-240B-0CD9-9C4B1D9A2DAE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C3249149-7B1E-8A91-988A-4488C79D3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3725" y="5610225"/>
            <a:ext cx="668338" cy="631825"/>
            <a:chOff x="10478914" y="1506691"/>
            <a:chExt cx="667802" cy="63147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4C2F2B-1789-1453-4594-4537D4E8DD6F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68142C-43A2-0599-CC0F-6B8A4A61E028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373E281-F9E5-F12F-29ED-6CE5E91E3325}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C237DB9-3A19-AEE2-B840-1A75CE5F170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152E3AE-ABA6-55AA-50BA-0E67DF6B2B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73685F-35D7-E26D-91B7-F3AA173101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10098B81-D90F-4E2B-B963-C630AB52B2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4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5F4BD46-4EB9-DC4D-3C2A-E9F07DCE4F70}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5720BEB8-7481-6417-34C1-ADC73CD1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10914857" y="5534819"/>
            <a:ext cx="668337" cy="631825"/>
            <a:chOff x="10478914" y="1506691"/>
            <a:chExt cx="667802" cy="63147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B5B6E3-252A-6269-64C5-81D0CEDD4F72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C70CA7-FB8B-EE7B-C4FC-6FA3C3FB6816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53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586780B-F069-7CAE-FB46-430A78FC1ED1}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393DDE96-2BF9-2937-C452-B286F54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02288" y="5691188"/>
            <a:ext cx="668337" cy="631825"/>
            <a:chOff x="3409557" y="4940429"/>
            <a:chExt cx="667802" cy="6314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463B22-0B75-3923-EB3B-53502E7EF93C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512ADEC-C695-C1C9-8BE3-FE18EDA7ACE8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 anchor="t" anchorCtr="0"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52829F70-D5C2-361D-8EC5-FDB15531BE8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BE0B5AC-7B48-84D7-A183-273BA98F13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3A8FCF6-73FF-A1E6-D59A-F610CBE052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D594CE85-D536-40C3-B0C8-58CEA515E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68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A2FFB1-400A-BEED-FAEC-79AC67532A5A}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40C3A2-E668-DD1F-7ED2-35B190F25D98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05D6-F2CD-C827-472D-8F07D3E9D68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95F18-43B6-5FB6-8418-686DF51356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1E82-356D-F71C-59E8-C60192B6F3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2B65-D91C-4DC8-B8D6-719316CA5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69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/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69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62EF62F-3C1B-6654-3B06-EA9182E36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21988" y="4143375"/>
            <a:ext cx="735012" cy="760413"/>
            <a:chOff x="5243759" y="1363788"/>
            <a:chExt cx="734257" cy="760506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2CA87C79-8A20-0E91-7AEA-CE364C98F6D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0388D9A-1610-A093-8CCD-00107630D10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167DCA3-AFD4-FEE9-5686-35948989D2C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277BEE-8ABD-37F3-5707-024AFDFF3542}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B028C0BB-B38F-9CE1-08A7-CBBF65F6A71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C14CAD0-6BF0-647D-FE17-8E81BFDD0D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DA24A0D-C7C2-A55D-96F3-D69D8D92BD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EC75E386-CDAE-4DC9-951D-4EAE84E0A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0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0085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BB87642A-2F89-BEC2-9707-34DCD2A8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38113" y="5260975"/>
            <a:ext cx="1979612" cy="1363663"/>
            <a:chOff x="4879602" y="3781429"/>
            <a:chExt cx="1980001" cy="136391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1B242FA-DC77-A7CD-7FBE-C304E255B7C8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4DCA138-8E67-EEC0-C7D8-042FF7B9DBAB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714F61-7C4F-E492-0A20-0751FCB90EDD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C02FCC-F3C2-52AA-3382-2914B8E88CD6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7B9179-33BE-15D1-E64E-B31BA1765176}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C61CE0-7008-1827-1511-0265E395E6D7}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8418-12F0-384C-40FE-4E133278AEC2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rtlCol="0">
            <a:noAutofit/>
          </a:bodyPr>
          <a:lstStyle>
            <a:lvl1pPr>
              <a:defRPr lang="en-GB" sz="4800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/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anchor="b"/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39659" y="1731375"/>
            <a:ext cx="3566160" cy="535354"/>
          </a:xfrm>
        </p:spPr>
        <p:txBody>
          <a:bodyPr anchor="b"/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73F4BD-D07D-71C2-F3B6-FE13D685120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E182605-C9CD-7E75-6065-EF184EB3DE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90B60A-7FDD-DA87-EC9C-6372FCA74CF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B97FB8E4-0CB7-4CAD-9919-0FFB2724A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64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04DB85-E18C-83FD-B4DB-95BB16E35A93}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7745953-8CF5-90FD-5C87-F23C7C4BD2B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A098D3-C332-CF86-B0C8-AD1EAAE4DAC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45747ED-51BB-11ED-E52F-9443D17AEE3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2D7DE5A5-BB3B-44BC-BB36-A4D7B8CB5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45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7539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646CA-AABA-425A-8D37-506801A982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72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7272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4913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4B95B-23FE-4DAC-A77F-2A691219C8E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28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1A12F-A950-45E8-8EB3-C12FE08263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8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6323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A colorful background with triangles&#10;&#10;Description automatically generated">
            <a:extLst>
              <a:ext uri="{FF2B5EF4-FFF2-40B4-BE49-F238E27FC236}">
                <a16:creationId xmlns:a16="http://schemas.microsoft.com/office/drawing/2014/main" id="{E883D1EE-B7BF-7A3B-B681-0F58D1010C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2192000" cy="684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224C21-C3F2-7CD3-6590-33C5CA23E1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">
                <a:schemeClr val="bg1"/>
              </a:gs>
              <a:gs pos="67000">
                <a:schemeClr val="bg1">
                  <a:alpha val="53000"/>
                </a:schemeClr>
              </a:gs>
              <a:gs pos="47000">
                <a:schemeClr val="bg1">
                  <a:alpha val="85000"/>
                </a:schemeClr>
              </a:gs>
              <a:gs pos="99000">
                <a:schemeClr val="bg1">
                  <a:shade val="100000"/>
                  <a:satMod val="115000"/>
                  <a:alpha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72DDEF-1396-C613-564B-D0BAE5F729F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48801" y="5901034"/>
            <a:ext cx="2303351" cy="8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1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42DA-F942-D110-47FE-D69B20B2B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324" y="696783"/>
            <a:ext cx="5437187" cy="5057973"/>
          </a:xfrm>
        </p:spPr>
        <p:txBody>
          <a:bodyPr wrap="square">
            <a:normAutofit/>
          </a:bodyPr>
          <a:lstStyle/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3600" dirty="0"/>
              <a:t>ASK US </a:t>
            </a: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sz="3600" dirty="0"/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3600" dirty="0"/>
              <a:t>INVITE US </a:t>
            </a: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sz="3600" dirty="0"/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3600" dirty="0"/>
              <a:t>VISIT US</a:t>
            </a: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sz="3600" dirty="0"/>
          </a:p>
          <a:p>
            <a:pPr fontAlgn="auto">
              <a:lnSpc>
                <a:spcPct val="100000"/>
              </a:lnSpc>
              <a:defRPr/>
            </a:pPr>
            <a:endParaRPr lang="en-GB" sz="1500" dirty="0"/>
          </a:p>
        </p:txBody>
      </p:sp>
      <p:pic>
        <p:nvPicPr>
          <p:cNvPr id="13" name="Picture Placeholder 12" descr="A hand in water with clouds in the background&#10;&#10;Description automatically generated">
            <a:extLst>
              <a:ext uri="{FF2B5EF4-FFF2-40B4-BE49-F238E27FC236}">
                <a16:creationId xmlns:a16="http://schemas.microsoft.com/office/drawing/2014/main" id="{0A73696C-227C-9551-7BE9-CC479D2A78B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7494" b="7494"/>
          <a:stretch>
            <a:fillRect/>
          </a:stretch>
        </p:blipFill>
        <p:spPr>
          <a:xfrm>
            <a:off x="4017538" y="353837"/>
            <a:ext cx="3889870" cy="2203793"/>
          </a:xfrm>
        </p:spPr>
      </p:pic>
      <p:pic>
        <p:nvPicPr>
          <p:cNvPr id="6" name="Picture Placeholder 5" descr="A building with a stone roof&#10;&#10;Description automatically generated">
            <a:extLst>
              <a:ext uri="{FF2B5EF4-FFF2-40B4-BE49-F238E27FC236}">
                <a16:creationId xmlns:a16="http://schemas.microsoft.com/office/drawing/2014/main" id="{D74C19D9-DC8A-BBF9-923F-6DEC111DA3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2232" b="12232"/>
          <a:stretch>
            <a:fillRect/>
          </a:stretch>
        </p:blipFill>
        <p:spPr>
          <a:xfrm>
            <a:off x="7682495" y="2112468"/>
            <a:ext cx="3930127" cy="2226601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EF7B99-FD96-DEF9-B3F6-0E999AEFD7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wrap="square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2452D5A-670B-4AFE-9563-181FAE4913F3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15" descr="A building with a flag pole in front of it&#10;&#10;Description automatically generated">
            <a:extLst>
              <a:ext uri="{FF2B5EF4-FFF2-40B4-BE49-F238E27FC236}">
                <a16:creationId xmlns:a16="http://schemas.microsoft.com/office/drawing/2014/main" id="{EC4E99FE-0598-5816-B528-2D52453B4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538" y="4300371"/>
            <a:ext cx="3889870" cy="21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290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69155355-EB4A-4988-9A16-2E51FA482134}" vid="{47DCAFB9-121D-49A1-A662-CF0C33283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A5AC36327334CA353FDAD7968B9F5" ma:contentTypeVersion="15" ma:contentTypeDescription="Create a new document." ma:contentTypeScope="" ma:versionID="d1293e3a97df1d1dea7aee515bc88c29">
  <xsd:schema xmlns:xsd="http://www.w3.org/2001/XMLSchema" xmlns:xs="http://www.w3.org/2001/XMLSchema" xmlns:p="http://schemas.microsoft.com/office/2006/metadata/properties" xmlns:ns2="8847847b-780d-4a8c-b91b-84b00f07f709" xmlns:ns3="eddee44b-8cf8-408d-ae14-7b62a3874e4e" targetNamespace="http://schemas.microsoft.com/office/2006/metadata/properties" ma:root="true" ma:fieldsID="05c290caa7238ae4c760abb4fc055468" ns2:_="" ns3:_="">
    <xsd:import namespace="8847847b-780d-4a8c-b91b-84b00f07f709"/>
    <xsd:import namespace="eddee44b-8cf8-408d-ae14-7b62a3874e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7847b-780d-4a8c-b91b-84b00f07f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60d6e9a-1de3-416e-b938-0774c399d6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ee44b-8cf8-408d-ae14-7b62a3874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fd5e063-479d-47c4-84e3-691c2d02b5f5}" ma:internalName="TaxCatchAll" ma:showField="CatchAllData" ma:web="eddee44b-8cf8-408d-ae14-7b62a3874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47847b-780d-4a8c-b91b-84b00f07f709">
      <Terms xmlns="http://schemas.microsoft.com/office/infopath/2007/PartnerControls"/>
    </lcf76f155ced4ddcb4097134ff3c332f>
    <TaxCatchAll xmlns="eddee44b-8cf8-408d-ae14-7b62a3874e4e" xsi:nil="true"/>
  </documentManagement>
</p:properties>
</file>

<file path=customXml/itemProps1.xml><?xml version="1.0" encoding="utf-8"?>
<ds:datastoreItem xmlns:ds="http://schemas.openxmlformats.org/officeDocument/2006/customXml" ds:itemID="{E8BDD78D-9590-4814-8D29-BFA4AB3D5D3F}"/>
</file>

<file path=customXml/itemProps2.xml><?xml version="1.0" encoding="utf-8"?>
<ds:datastoreItem xmlns:ds="http://schemas.openxmlformats.org/officeDocument/2006/customXml" ds:itemID="{144DB249-65F1-4972-9301-7843C1DFE8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D51387-1AF2-4365-9002-C65617826B45}">
  <ds:schemaRefs>
    <ds:schemaRef ds:uri="http://schemas.microsoft.com/office/2006/metadata/properties"/>
    <ds:schemaRef ds:uri="c21f2a6f-c9b4-460a-bd0e-10cca1dfd36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be172cb6-44b9-441c-915b-ff408fdda2b8"/>
    <ds:schemaRef ds:uri="0502f27f-052e-4c41-931c-0c377395894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Theme1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Sharon Taylor-Booth</dc:creator>
  <cp:lastModifiedBy>Sharon Taylor-Booth</cp:lastModifiedBy>
  <cp:revision>1</cp:revision>
  <dcterms:created xsi:type="dcterms:W3CDTF">2024-09-27T11:30:01Z</dcterms:created>
  <dcterms:modified xsi:type="dcterms:W3CDTF">2024-09-27T14:08:31Z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0x010100892A5AC36327334CA353FDAD7968B9F5</vt:lpwstr>
  </property>
  <property fmtid="{D5CDD505-2E9C-101B-9397-08002B2CF9AE}" pid="3" name="MediaServiceImageTags">
    <vt:lpwstr/>
  </property>
</Properties>
</file>