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handoutMasterIdLst>
    <p:handoutMasterId r:id="rId10"/>
  </p:handoutMasterIdLst>
  <p:sldIdLst>
    <p:sldId id="266" r:id="rId2"/>
    <p:sldId id="267" r:id="rId3"/>
    <p:sldId id="268" r:id="rId4"/>
    <p:sldId id="269" r:id="rId5"/>
    <p:sldId id="270" r:id="rId6"/>
    <p:sldId id="273" r:id="rId7"/>
    <p:sldId id="274" r:id="rId8"/>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varScale="1">
        <p:scale>
          <a:sx n="59" d="100"/>
          <a:sy n="59" d="100"/>
        </p:scale>
        <p:origin x="1500"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90A6278-8DA8-444E-99EE-D58E6AB5EA97}" type="datetimeFigureOut">
              <a:rPr lang="en-GB" smtClean="0"/>
              <a:t>15/07/2022</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F5AE20D2-FC3D-4C36-98CF-FAF5342BA4A0}" type="slidenum">
              <a:rPr lang="en-GB" smtClean="0"/>
              <a:t>‹#›</a:t>
            </a:fld>
            <a:endParaRPr lang="en-GB"/>
          </a:p>
        </p:txBody>
      </p:sp>
    </p:spTree>
    <p:extLst>
      <p:ext uri="{BB962C8B-B14F-4D97-AF65-F5344CB8AC3E}">
        <p14:creationId xmlns:p14="http://schemas.microsoft.com/office/powerpoint/2010/main" val="621632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4BB9E03-5639-41C3-97DF-E0F7370009F2}" type="datetimeFigureOut">
              <a:rPr lang="en-GB"/>
              <a:pPr>
                <a:defRPr/>
              </a:pPr>
              <a:t>15/07/2022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23C3803-7A9D-4AFE-9D82-B07231DB1C1D}" type="slidenum">
              <a:rPr lang="en-GB"/>
              <a:pPr>
                <a:defRPr/>
              </a:pPr>
              <a:t>‹#›</a:t>
            </a:fld>
            <a:endParaRPr lang="en-GB"/>
          </a:p>
        </p:txBody>
      </p:sp>
    </p:spTree>
    <p:extLst>
      <p:ext uri="{BB962C8B-B14F-4D97-AF65-F5344CB8AC3E}">
        <p14:creationId xmlns:p14="http://schemas.microsoft.com/office/powerpoint/2010/main" val="15757585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7BC6F7-F15F-4DF1-B6E9-D5BB2F613BF0}" type="slidenum">
              <a:rPr lang="en-GB" smtClean="0"/>
              <a:pPr fontAlgn="base">
                <a:spcBef>
                  <a:spcPct val="0"/>
                </a:spcBef>
                <a:spcAft>
                  <a:spcPct val="0"/>
                </a:spcAft>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E6ED07-81E7-4BC0-9092-96B7EA8F30EE}" type="slidenum">
              <a:rPr lang="en-GB" smtClean="0"/>
              <a:pPr fontAlgn="base">
                <a:spcBef>
                  <a:spcPct val="0"/>
                </a:spcBef>
                <a:spcAft>
                  <a:spcPct val="0"/>
                </a:spcAft>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4771F9-1408-492A-8142-2A24857DFC1D}" type="slidenum">
              <a:rPr lang="en-GB" smtClean="0"/>
              <a:pPr fontAlgn="base">
                <a:spcBef>
                  <a:spcPct val="0"/>
                </a:spcBef>
                <a:spcAft>
                  <a:spcPct val="0"/>
                </a:spcAft>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F6EA54-D0EF-4DE5-A8B5-75E942825428}" type="slidenum">
              <a:rPr lang="en-GB" smtClean="0"/>
              <a:pPr fontAlgn="base">
                <a:spcBef>
                  <a:spcPct val="0"/>
                </a:spcBef>
                <a:spcAft>
                  <a:spcPct val="0"/>
                </a:spcAft>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B9D68F-0474-4CDB-B06F-EBDC445C672D}" type="slidenum">
              <a:rPr lang="en-GB" smtClean="0"/>
              <a:pPr fontAlgn="base">
                <a:spcBef>
                  <a:spcPct val="0"/>
                </a:spcBef>
                <a:spcAft>
                  <a:spcPct val="0"/>
                </a:spcAft>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433684-4146-4548-A38F-7085625A8766}" type="slidenum">
              <a:rPr lang="en-GB" smtClean="0"/>
              <a:pPr fontAlgn="base">
                <a:spcBef>
                  <a:spcPct val="0"/>
                </a:spcBef>
                <a:spcAft>
                  <a:spcPct val="0"/>
                </a:spcAft>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E6CCC7-A192-4688-A080-FE211226657C}" type="slidenum">
              <a:rPr lang="en-GB" smtClean="0"/>
              <a:pPr fontAlgn="base">
                <a:spcBef>
                  <a:spcPct val="0"/>
                </a:spcBef>
                <a:spcAft>
                  <a:spcPct val="0"/>
                </a:spcAft>
                <a:defRPr/>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02CED66B-D5FB-4B90-B697-528893800828}" type="datetimeFigureOut">
              <a:rPr lang="en-GB"/>
              <a:pPr>
                <a:defRPr/>
              </a:pPr>
              <a:t>15/07/2022</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25C909E-5978-4E19-B19C-F674C9311EA2}"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37D4AF-F951-4466-8201-AEF07CD79961}" type="datetimeFigureOut">
              <a:rPr lang="en-GB"/>
              <a:pPr>
                <a:defRPr/>
              </a:pPr>
              <a:t>15/07/2022</a:t>
            </a:fld>
            <a:endParaRPr lang="en-GB"/>
          </a:p>
        </p:txBody>
      </p:sp>
      <p:sp>
        <p:nvSpPr>
          <p:cNvPr id="5" name="Slide Number Placeholder 5"/>
          <p:cNvSpPr>
            <a:spLocks noGrp="1"/>
          </p:cNvSpPr>
          <p:nvPr>
            <p:ph type="sldNum" sz="quarter" idx="11"/>
          </p:nvPr>
        </p:nvSpPr>
        <p:spPr/>
        <p:txBody>
          <a:bodyPr/>
          <a:lstStyle>
            <a:lvl1pPr>
              <a:defRPr/>
            </a:lvl1pPr>
          </a:lstStyle>
          <a:p>
            <a:pPr>
              <a:defRPr/>
            </a:pPr>
            <a:fld id="{EB4DD5A9-0E8E-4A5E-9DB8-FE820DE5DB58}"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B348B2-5FDC-44BB-907C-F12297ADB69E}" type="datetimeFigureOut">
              <a:rPr lang="en-GB"/>
              <a:pPr>
                <a:defRPr/>
              </a:pPr>
              <a:t>15/07/2022</a:t>
            </a:fld>
            <a:endParaRPr lang="en-GB"/>
          </a:p>
        </p:txBody>
      </p:sp>
      <p:sp>
        <p:nvSpPr>
          <p:cNvPr id="5" name="Slide Number Placeholder 5"/>
          <p:cNvSpPr>
            <a:spLocks noGrp="1"/>
          </p:cNvSpPr>
          <p:nvPr>
            <p:ph type="sldNum" sz="quarter" idx="11"/>
          </p:nvPr>
        </p:nvSpPr>
        <p:spPr/>
        <p:txBody>
          <a:bodyPr/>
          <a:lstStyle>
            <a:lvl1pPr>
              <a:defRPr/>
            </a:lvl1pPr>
          </a:lstStyle>
          <a:p>
            <a:pPr>
              <a:defRPr/>
            </a:pPr>
            <a:fld id="{DEFFFB89-DBB1-41E0-86C8-CF34DAC234CD}"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2498A1-1A8D-4A08-A10D-C756D1223BCA}" type="datetimeFigureOut">
              <a:rPr lang="en-GB"/>
              <a:pPr>
                <a:defRPr/>
              </a:pPr>
              <a:t>15/07/2022</a:t>
            </a:fld>
            <a:endParaRPr lang="en-GB"/>
          </a:p>
        </p:txBody>
      </p:sp>
      <p:sp>
        <p:nvSpPr>
          <p:cNvPr id="5" name="Slide Number Placeholder 5"/>
          <p:cNvSpPr>
            <a:spLocks noGrp="1"/>
          </p:cNvSpPr>
          <p:nvPr>
            <p:ph type="sldNum" sz="quarter" idx="11"/>
          </p:nvPr>
        </p:nvSpPr>
        <p:spPr/>
        <p:txBody>
          <a:bodyPr/>
          <a:lstStyle>
            <a:lvl1pPr>
              <a:defRPr/>
            </a:lvl1pPr>
          </a:lstStyle>
          <a:p>
            <a:pPr>
              <a:defRPr/>
            </a:pPr>
            <a:fld id="{AA9B8143-887A-4740-8DF6-CEEA97DD9FCE}"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F79BF1-ECE8-46CF-95DB-6385E0B7D175}" type="datetimeFigureOut">
              <a:rPr lang="en-GB"/>
              <a:pPr>
                <a:defRPr/>
              </a:pPr>
              <a:t>15/07/2022</a:t>
            </a:fld>
            <a:endParaRPr lang="en-GB"/>
          </a:p>
        </p:txBody>
      </p:sp>
      <p:sp>
        <p:nvSpPr>
          <p:cNvPr id="5" name="Slide Number Placeholder 5"/>
          <p:cNvSpPr>
            <a:spLocks noGrp="1"/>
          </p:cNvSpPr>
          <p:nvPr>
            <p:ph type="sldNum" sz="quarter" idx="11"/>
          </p:nvPr>
        </p:nvSpPr>
        <p:spPr/>
        <p:txBody>
          <a:bodyPr/>
          <a:lstStyle>
            <a:lvl1pPr>
              <a:defRPr/>
            </a:lvl1pPr>
          </a:lstStyle>
          <a:p>
            <a:pPr>
              <a:defRPr/>
            </a:pPr>
            <a:fld id="{06E0A581-7803-4F5E-B419-AE6C0DFCEA45}" type="slidenum">
              <a:rPr lang="en-GB"/>
              <a:pPr>
                <a:defRPr/>
              </a:pPr>
              <a:t>‹#›</a:t>
            </a:fld>
            <a:endParaRPr lang="en-GB"/>
          </a:p>
        </p:txBody>
      </p:sp>
      <p:sp>
        <p:nvSpPr>
          <p:cNvPr id="6"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a:t>Click to edit Master title style</a:t>
            </a:r>
          </a:p>
        </p:txBody>
      </p:sp>
      <p:sp>
        <p:nvSpPr>
          <p:cNvPr id="8" name="Content Placeholder 7"/>
          <p:cNvSpPr>
            <a:spLocks noGrp="1"/>
          </p:cNvSpPr>
          <p:nvPr>
            <p:ph sz="quarter" idx="13"/>
          </p:nvPr>
        </p:nvSpPr>
        <p:spPr>
          <a:xfrm>
            <a:off x="914400" y="2743200"/>
            <a:ext cx="356616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81728" y="2743200"/>
            <a:ext cx="3566160" cy="3595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5"/>
          </p:nvPr>
        </p:nvSpPr>
        <p:spPr/>
        <p:txBody>
          <a:bodyPr/>
          <a:lstStyle>
            <a:lvl1pPr>
              <a:defRPr/>
            </a:lvl1pPr>
          </a:lstStyle>
          <a:p>
            <a:pPr>
              <a:defRPr/>
            </a:pPr>
            <a:fld id="{9BB23AAC-EA03-4D5B-9555-52AEF5A594AB}" type="datetimeFigureOut">
              <a:rPr lang="en-GB"/>
              <a:pPr>
                <a:defRPr/>
              </a:pPr>
              <a:t>15/07/2022</a:t>
            </a:fld>
            <a:endParaRPr lang="en-GB"/>
          </a:p>
        </p:txBody>
      </p:sp>
      <p:sp>
        <p:nvSpPr>
          <p:cNvPr id="6" name="Slide Number Placeholder 5"/>
          <p:cNvSpPr>
            <a:spLocks noGrp="1"/>
          </p:cNvSpPr>
          <p:nvPr>
            <p:ph type="sldNum" sz="quarter" idx="16"/>
          </p:nvPr>
        </p:nvSpPr>
        <p:spPr/>
        <p:txBody>
          <a:bodyPr/>
          <a:lstStyle>
            <a:lvl1pPr>
              <a:defRPr/>
            </a:lvl1pPr>
          </a:lstStyle>
          <a:p>
            <a:pPr>
              <a:defRPr/>
            </a:pPr>
            <a:fld id="{0A3B0137-06A3-485B-ADDA-42CB8B510C6B}" type="slidenum">
              <a:rPr lang="en-GB"/>
              <a:pPr>
                <a:defRPr/>
              </a:pPr>
              <a:t>‹#›</a:t>
            </a:fld>
            <a:endParaRPr lang="en-GB"/>
          </a:p>
        </p:txBody>
      </p:sp>
      <p:sp>
        <p:nvSpPr>
          <p:cNvPr id="7"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p:cNvSpPr>
            <a:spLocks noGrp="1"/>
          </p:cNvSpPr>
          <p:nvPr>
            <p:ph type="title"/>
          </p:nvPr>
        </p:nvSpPr>
        <p:spPr>
          <a:xfrm>
            <a:off x="914400" y="1544715"/>
            <a:ext cx="7315200" cy="1154097"/>
          </a:xfrm>
        </p:spPr>
        <p:txBody>
          <a:bodyPr/>
          <a:lstStyle/>
          <a:p>
            <a:r>
              <a:rPr lang="en-US"/>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BDF7CE96-C595-415A-A594-5F64B3847D06}" type="datetimeFigureOut">
              <a:rPr lang="en-GB"/>
              <a:pPr>
                <a:defRPr/>
              </a:pPr>
              <a:t>15/07/2022</a:t>
            </a:fld>
            <a:endParaRPr lang="en-GB"/>
          </a:p>
        </p:txBody>
      </p:sp>
      <p:sp>
        <p:nvSpPr>
          <p:cNvPr id="8" name="Slide Number Placeholder 5"/>
          <p:cNvSpPr>
            <a:spLocks noGrp="1"/>
          </p:cNvSpPr>
          <p:nvPr>
            <p:ph type="sldNum" sz="quarter" idx="16"/>
          </p:nvPr>
        </p:nvSpPr>
        <p:spPr/>
        <p:txBody>
          <a:bodyPr/>
          <a:lstStyle>
            <a:lvl1pPr>
              <a:defRPr/>
            </a:lvl1pPr>
          </a:lstStyle>
          <a:p>
            <a:pPr>
              <a:defRPr/>
            </a:pPr>
            <a:fld id="{A0CDBE89-C717-499C-B49A-E64034C801A4}" type="slidenum">
              <a:rPr lang="en-GB"/>
              <a:pPr>
                <a:defRPr/>
              </a:pPr>
              <a:t>‹#›</a:t>
            </a:fld>
            <a:endParaRPr lang="en-GB"/>
          </a:p>
        </p:txBody>
      </p:sp>
      <p:sp>
        <p:nvSpPr>
          <p:cNvPr id="9" name="Footer Placeholder 4"/>
          <p:cNvSpPr>
            <a:spLocks noGrp="1"/>
          </p:cNvSpPr>
          <p:nvPr>
            <p:ph type="ftr" sz="quarter" idx="17"/>
          </p:nvPr>
        </p:nvSpPr>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8481AD-6FE1-4BDA-835D-5524641A78EB}" type="datetimeFigureOut">
              <a:rPr lang="en-GB"/>
              <a:pPr>
                <a:defRPr/>
              </a:pPr>
              <a:t>15/07/2022</a:t>
            </a:fld>
            <a:endParaRPr lang="en-GB"/>
          </a:p>
        </p:txBody>
      </p:sp>
      <p:sp>
        <p:nvSpPr>
          <p:cNvPr id="4" name="Slide Number Placeholder 5"/>
          <p:cNvSpPr>
            <a:spLocks noGrp="1"/>
          </p:cNvSpPr>
          <p:nvPr>
            <p:ph type="sldNum" sz="quarter" idx="11"/>
          </p:nvPr>
        </p:nvSpPr>
        <p:spPr/>
        <p:txBody>
          <a:bodyPr/>
          <a:lstStyle>
            <a:lvl1pPr>
              <a:defRPr/>
            </a:lvl1pPr>
          </a:lstStyle>
          <a:p>
            <a:pPr>
              <a:defRPr/>
            </a:pPr>
            <a:fld id="{3DCCD554-B41C-45BB-8F87-542B34273B7B}" type="slidenum">
              <a:rPr lang="en-GB"/>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4CD7D9-0FB0-4790-803D-AB3A6571FE9E}" type="datetimeFigureOut">
              <a:rPr lang="en-GB"/>
              <a:pPr>
                <a:defRPr/>
              </a:pPr>
              <a:t>15/07/2022</a:t>
            </a:fld>
            <a:endParaRPr lang="en-GB"/>
          </a:p>
        </p:txBody>
      </p:sp>
      <p:sp>
        <p:nvSpPr>
          <p:cNvPr id="3" name="Slide Number Placeholder 5"/>
          <p:cNvSpPr>
            <a:spLocks noGrp="1"/>
          </p:cNvSpPr>
          <p:nvPr>
            <p:ph type="sldNum" sz="quarter" idx="11"/>
          </p:nvPr>
        </p:nvSpPr>
        <p:spPr/>
        <p:txBody>
          <a:bodyPr/>
          <a:lstStyle>
            <a:lvl1pPr>
              <a:defRPr/>
            </a:lvl1pPr>
          </a:lstStyle>
          <a:p>
            <a:pPr>
              <a:defRPr/>
            </a:pPr>
            <a:fld id="{47B2EA18-D97B-44AC-AEFF-39B47EB3D90E}" type="slidenum">
              <a:rPr lang="en-GB"/>
              <a:pPr>
                <a:defRPr/>
              </a:pPr>
              <a:t>‹#›</a:t>
            </a:fld>
            <a:endParaRPr lang="en-GB"/>
          </a:p>
        </p:txBody>
      </p:sp>
      <p:sp>
        <p:nvSpPr>
          <p:cNvPr id="4"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8F76BB-CFA3-424D-8157-C934C6CD2610}" type="datetimeFigureOut">
              <a:rPr lang="en-GB"/>
              <a:pPr>
                <a:defRPr/>
              </a:pPr>
              <a:t>15/07/2022</a:t>
            </a:fld>
            <a:endParaRPr lang="en-GB"/>
          </a:p>
        </p:txBody>
      </p:sp>
      <p:sp>
        <p:nvSpPr>
          <p:cNvPr id="6" name="Slide Number Placeholder 5"/>
          <p:cNvSpPr>
            <a:spLocks noGrp="1"/>
          </p:cNvSpPr>
          <p:nvPr>
            <p:ph type="sldNum" sz="quarter" idx="11"/>
          </p:nvPr>
        </p:nvSpPr>
        <p:spPr/>
        <p:txBody>
          <a:bodyPr/>
          <a:lstStyle>
            <a:lvl1pPr>
              <a:defRPr/>
            </a:lvl1pPr>
          </a:lstStyle>
          <a:p>
            <a:pPr>
              <a:defRPr/>
            </a:pPr>
            <a:fld id="{8C9324F4-1097-4F22-9669-6C760ACD41C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1046965-DE59-49F6-AC24-EAC8BB4E176A}" type="datetimeFigureOut">
              <a:rPr lang="en-GB"/>
              <a:pPr>
                <a:defRPr/>
              </a:pPr>
              <a:t>15/07/2022</a:t>
            </a:fld>
            <a:endParaRPr lang="en-GB"/>
          </a:p>
        </p:txBody>
      </p:sp>
      <p:sp>
        <p:nvSpPr>
          <p:cNvPr id="6" name="Slide Number Placeholder 5"/>
          <p:cNvSpPr>
            <a:spLocks noGrp="1"/>
          </p:cNvSpPr>
          <p:nvPr>
            <p:ph type="sldNum" sz="quarter" idx="11"/>
          </p:nvPr>
        </p:nvSpPr>
        <p:spPr/>
        <p:txBody>
          <a:bodyPr/>
          <a:lstStyle>
            <a:lvl1pPr>
              <a:defRPr/>
            </a:lvl1pPr>
          </a:lstStyle>
          <a:p>
            <a:pPr>
              <a:defRPr/>
            </a:pPr>
            <a:fld id="{F2DFDA67-AB02-4507-9197-8F5113885E99}" type="slidenum">
              <a:rPr lang="en-GB"/>
              <a:pPr>
                <a:defRPr/>
              </a:pPr>
              <a:t>‹#›</a:t>
            </a:fld>
            <a:endParaRPr lang="en-GB"/>
          </a:p>
        </p:txBody>
      </p:sp>
      <p:sp>
        <p:nvSpPr>
          <p:cNvPr id="7"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616161"/>
            </a:gs>
          </a:gsLst>
          <a:lin ang="5400000"/>
        </a:gradFill>
        <a:effectLst/>
      </p:bgPr>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a:solidFill>
                  <a:schemeClr val="tx1">
                    <a:alpha val="50000"/>
                  </a:schemeClr>
                </a:solidFill>
                <a:latin typeface="+mn-lt"/>
                <a:cs typeface="+mn-cs"/>
              </a:defRPr>
            </a:lvl1pPr>
          </a:lstStyle>
          <a:p>
            <a:pPr>
              <a:defRPr/>
            </a:pPr>
            <a:fld id="{A3ECBCF1-5EF3-4D85-836C-B8FC39D5B7F4}" type="datetimeFigureOut">
              <a:rPr lang="en-GB"/>
              <a:pPr>
                <a:defRPr/>
              </a:pPr>
              <a:t>15/07/2022</a:t>
            </a:fld>
            <a:endParaRPr lang="en-GB"/>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cs typeface="+mn-cs"/>
              </a:defRPr>
            </a:lvl1pPr>
          </a:lstStyle>
          <a:p>
            <a:pPr>
              <a:defRPr/>
            </a:pPr>
            <a:fld id="{B1230B6A-C970-47E4-A41C-97B4EDA76B5D}" type="slidenum">
              <a:rPr lang="en-GB"/>
              <a:pPr>
                <a:defRPr/>
              </a:pPr>
              <a:t>‹#›</a:t>
            </a:fld>
            <a:endParaRPr lang="en-GB"/>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GB"/>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eaLnBrk="0" fontAlgn="base" hangingPunct="0">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eaLnBrk="0" fontAlgn="base" hangingPunct="0">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eaLnBrk="0" fontAlgn="base" hangingPunct="0">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2290"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2291"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2292" name="TextBox 3"/>
          <p:cNvSpPr txBox="1">
            <a:spLocks noChangeArrowheads="1"/>
          </p:cNvSpPr>
          <p:nvPr/>
        </p:nvSpPr>
        <p:spPr bwMode="auto">
          <a:xfrm>
            <a:off x="1066800" y="1981200"/>
            <a:ext cx="7162800" cy="2124075"/>
          </a:xfrm>
          <a:prstGeom prst="rect">
            <a:avLst/>
          </a:prstGeom>
          <a:noFill/>
          <a:ln w="9525">
            <a:noFill/>
            <a:miter lim="800000"/>
            <a:headEnd/>
            <a:tailEnd/>
          </a:ln>
        </p:spPr>
        <p:txBody>
          <a:bodyPr>
            <a:spAutoFit/>
          </a:bodyPr>
          <a:lstStyle/>
          <a:p>
            <a:r>
              <a:rPr lang="en-GB" sz="6600">
                <a:solidFill>
                  <a:srgbClr val="FFC000"/>
                </a:solidFill>
              </a:rPr>
              <a:t>The Role of the </a:t>
            </a:r>
          </a:p>
          <a:p>
            <a:r>
              <a:rPr lang="en-GB" sz="6600">
                <a:solidFill>
                  <a:srgbClr val="FFC000"/>
                </a:solidFill>
              </a:rPr>
              <a:t>Churchwarden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3314"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3315" name="Picture 2" descr="untitled.png"/>
          <p:cNvPicPr>
            <a:picLocks noChangeAspect="1"/>
          </p:cNvPicPr>
          <p:nvPr/>
        </p:nvPicPr>
        <p:blipFill>
          <a:blip r:embed="rId3" cstate="print"/>
          <a:srcRect/>
          <a:stretch>
            <a:fillRect/>
          </a:stretch>
        </p:blipFill>
        <p:spPr bwMode="auto">
          <a:xfrm>
            <a:off x="6934200" y="5638800"/>
            <a:ext cx="1381125" cy="523875"/>
          </a:xfrm>
          <a:prstGeom prst="rect">
            <a:avLst/>
          </a:prstGeom>
          <a:noFill/>
          <a:ln w="9525">
            <a:noFill/>
            <a:miter lim="800000"/>
            <a:headEnd/>
            <a:tailEnd/>
          </a:ln>
        </p:spPr>
      </p:pic>
      <p:pic>
        <p:nvPicPr>
          <p:cNvPr id="13316" name="Picture 4" descr="church-politics.gif"/>
          <p:cNvPicPr>
            <a:picLocks noChangeAspect="1"/>
          </p:cNvPicPr>
          <p:nvPr/>
        </p:nvPicPr>
        <p:blipFill>
          <a:blip r:embed="rId4" cstate="print"/>
          <a:srcRect/>
          <a:stretch>
            <a:fillRect/>
          </a:stretch>
        </p:blipFill>
        <p:spPr bwMode="auto">
          <a:xfrm>
            <a:off x="1219200" y="609600"/>
            <a:ext cx="6019800" cy="47545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433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433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4340" name="TextBox 3"/>
          <p:cNvSpPr txBox="1">
            <a:spLocks noChangeArrowheads="1"/>
          </p:cNvSpPr>
          <p:nvPr/>
        </p:nvSpPr>
        <p:spPr bwMode="auto">
          <a:xfrm>
            <a:off x="990600" y="990600"/>
            <a:ext cx="7315200" cy="3786188"/>
          </a:xfrm>
          <a:prstGeom prst="rect">
            <a:avLst/>
          </a:prstGeom>
          <a:noFill/>
          <a:ln w="9525">
            <a:noFill/>
            <a:miter lim="800000"/>
            <a:headEnd/>
            <a:tailEnd/>
          </a:ln>
        </p:spPr>
        <p:txBody>
          <a:bodyPr>
            <a:spAutoFit/>
          </a:bodyPr>
          <a:lstStyle/>
          <a:p>
            <a:r>
              <a:rPr lang="en-GB" sz="2400">
                <a:solidFill>
                  <a:srgbClr val="FFC000"/>
                </a:solidFill>
              </a:rPr>
              <a:t>The churchwardens, when admitted, are officers of the Bishop of the Diocese. They shall discharge such duties as are by law and custom assigned to them; they shall be foremost in representing the laity and in co-operating with the incumbent; they shall use their best endeavours by example and precept to encourage the parishioners in the practice of true religion and to promote unity and peace among them. They shall also maintain order and decency in the church and churchyard, especially during the time of divine service.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536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536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5364" name="TextBox 3"/>
          <p:cNvSpPr txBox="1">
            <a:spLocks noChangeArrowheads="1"/>
          </p:cNvSpPr>
          <p:nvPr/>
        </p:nvSpPr>
        <p:spPr bwMode="auto">
          <a:xfrm>
            <a:off x="1143000" y="1219200"/>
            <a:ext cx="7086600" cy="2800350"/>
          </a:xfrm>
          <a:prstGeom prst="rect">
            <a:avLst/>
          </a:prstGeom>
          <a:noFill/>
          <a:ln w="9525">
            <a:noFill/>
            <a:miter lim="800000"/>
            <a:headEnd/>
            <a:tailEnd/>
          </a:ln>
        </p:spPr>
        <p:txBody>
          <a:bodyPr>
            <a:spAutoFit/>
          </a:bodyPr>
          <a:lstStyle/>
          <a:p>
            <a:r>
              <a:rPr lang="en-GB" sz="4400">
                <a:solidFill>
                  <a:srgbClr val="FFC000"/>
                </a:solidFill>
              </a:rPr>
              <a:t>Leadership</a:t>
            </a:r>
          </a:p>
          <a:p>
            <a:r>
              <a:rPr lang="en-GB" sz="4400">
                <a:solidFill>
                  <a:srgbClr val="FFC000"/>
                </a:solidFill>
              </a:rPr>
              <a:t>Example</a:t>
            </a:r>
          </a:p>
          <a:p>
            <a:r>
              <a:rPr lang="en-GB" sz="4400">
                <a:solidFill>
                  <a:srgbClr val="FFC000"/>
                </a:solidFill>
              </a:rPr>
              <a:t>Unity and peace</a:t>
            </a:r>
          </a:p>
          <a:p>
            <a:r>
              <a:rPr lang="en-GB" sz="4400">
                <a:solidFill>
                  <a:srgbClr val="FFC000"/>
                </a:solidFill>
              </a:rPr>
              <a:t>Order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6386"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6387"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pic>
        <p:nvPicPr>
          <p:cNvPr id="16388" name="Picture 3" descr="dog tongs.jpg"/>
          <p:cNvPicPr>
            <a:picLocks noChangeAspect="1"/>
          </p:cNvPicPr>
          <p:nvPr/>
        </p:nvPicPr>
        <p:blipFill>
          <a:blip r:embed="rId4" cstate="print"/>
          <a:srcRect/>
          <a:stretch>
            <a:fillRect/>
          </a:stretch>
        </p:blipFill>
        <p:spPr bwMode="auto">
          <a:xfrm>
            <a:off x="1238250" y="1219200"/>
            <a:ext cx="5862638" cy="38862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19458"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19459"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19460" name="TextBox 3"/>
          <p:cNvSpPr txBox="1">
            <a:spLocks noChangeArrowheads="1"/>
          </p:cNvSpPr>
          <p:nvPr/>
        </p:nvSpPr>
        <p:spPr bwMode="auto">
          <a:xfrm>
            <a:off x="1371600" y="1219200"/>
            <a:ext cx="6858000" cy="2862263"/>
          </a:xfrm>
          <a:prstGeom prst="rect">
            <a:avLst/>
          </a:prstGeom>
          <a:noFill/>
          <a:ln w="9525">
            <a:noFill/>
            <a:miter lim="800000"/>
            <a:headEnd/>
            <a:tailEnd/>
          </a:ln>
        </p:spPr>
        <p:txBody>
          <a:bodyPr>
            <a:spAutoFit/>
          </a:bodyPr>
          <a:lstStyle/>
          <a:p>
            <a:r>
              <a:rPr lang="en-GB" sz="3600">
                <a:solidFill>
                  <a:srgbClr val="FFC000"/>
                </a:solidFill>
              </a:rPr>
              <a:t>Encouragement</a:t>
            </a:r>
          </a:p>
          <a:p>
            <a:r>
              <a:rPr lang="en-GB" sz="3600">
                <a:solidFill>
                  <a:srgbClr val="FFC000"/>
                </a:solidFill>
              </a:rPr>
              <a:t>Prayer and support</a:t>
            </a:r>
          </a:p>
          <a:p>
            <a:r>
              <a:rPr lang="en-GB" sz="3600">
                <a:solidFill>
                  <a:srgbClr val="FFC000"/>
                </a:solidFill>
              </a:rPr>
              <a:t>A sounding board</a:t>
            </a:r>
          </a:p>
          <a:p>
            <a:r>
              <a:rPr lang="en-GB" sz="3600">
                <a:solidFill>
                  <a:srgbClr val="FFC000"/>
                </a:solidFill>
              </a:rPr>
              <a:t>Eyes and ears</a:t>
            </a:r>
          </a:p>
          <a:p>
            <a:endParaRPr lang="en-GB" sz="360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0482" name="AutoShape 2" descr="data:image/jpg;base64,/9j/4AAQSkZJRgABAQAAAQABAAD/2wCEAAkGBhQRERUUERQVFBQVGBYVGRgYGSQfFRcaGRggHCYZHhwcHjIfHSUjJR0hIzggKCcpOCwsHiE6QTksNTIrLCkBCQoKDgwOGg8PGTUlHyQsKTAuKyspLDEpLTUuNSssNSwvNCw1KjUpKS01KiwsNSksKjApNSwsNSksMSwsKTUpNf/AABEIADcAkQMBIgACEQEDEQH/xAAbAAACAwEBAQAAAAAAAAAAAAAABgMEBQECB//EADwQAAIBAwMCAgcHAgMJAAAAAAECAwAEEQUSIRMxQVEGFBUiYXGBIzJSZJGT4TNCcqHRByQlNWJ0grPB/8QAGAEBAQEBAQAAAAAAAAAAAAAAAAIBAwT/xAApEQACAgADBgYDAAAAAAAAAAAAAQIREiExA0FRgdHwE2FxkaGxIuHx/9oADAMBAAIRAxEAPwD7jRRWJ6U6x0EVVbY0h27vwL4t9M1sYuTpGpWaU2oxq20tlvwgEt+igkUQahG7bVb3vwnIb54PNLd7q9qtq8cEuGK8EZ3s3fJbHJPnXtdXtHt40klw6quG53o+O4OO4NdfDy0ZuEaqytQ9KbaByksoRhgYIPduwyBjJ8q8ejGsesRe8QXQ7WI/u8m+v+tVfTT7lt/3ln/7hUxh+eGRMrRp2euQylRHIGLhyo5BIQgMQCPDcP1rt3rkEXU6kir0lV3z/arEgE/Mg1ia6kp1G0ELoj9C65dC4xuh8A6ny5zS16TrIPaYmeN39WtOUQouOq+PdLsfrmukNlGTWevWiHKj6Dp2sxXG7ovu24zwRjPzFeNR1+C3YLLIqswyF5Lkee1QTj44rmlvL7wllhlPGOmhTHfvmV8/5VjejV0iXV6kxVbhpy43HDPBtURlc91HI47HPjUKKz8u+8irN601aKUgRuGLIJQB3KE43fLPFEusQqWDSKCjRo3waTG0H/FkfrS7cNJJqebWWJc2ancyGRWHWbttkX9cmsfUA6+utMysY7rT5HZEKqEXpMW2lmICjknPgTxVrZJvXh9mWfQJbtFZFZgGkJVR4sQpYgfQE/SqFj6UWszhIpkZznC5wW299ufvYx4Zqlql2kl5YiNlch5pCFIOE9Xdd3HhllGfMilTQQ5TTVuGQWxld42UHf1kZ9kbsWwAwLdhyVx40jsk42+9egbzHu/9JLeB9kkqh8ZKjJYA+JCgkD4mrNtqUcjFUcMyqjEDuFcZU/UCl30LvERJ0mZVuVnmacMcMd0hKvz3Ux7MHtgfCorcTPqN2baWFQYrUkvGZN2VfBBWVcD9c1j2azXDf7CxqtrxJN2xg2xijY8GGMqfjyKmpa9CAwF2JCrP63NuKrtUnanZSxI+WTTLXKccLo1BRRRUmhS7rcQ9ctS4BQ7055Gccd6Yqp6ppqzx7GJByGVh3Vh2YVUHTNTK+uW6LbTYVR9m3gPKpNMtkMEWVU/Zp4D8IqjqDSvbvDKpDlcdRVLRtyOcKCwz5Yr3BJL0UiiUhgoUysCqrxjIDDcx+GBV08PM3cWNHu0dpRHGECPsLAAByPl5f/ag1LVgZehFB6xImyRgSoSLnKks3ZjjIABPGeK0NN09YIxGnYdye5J7k/OsNS9peXEjRSSQ3PTcPEu8oyJsKMo97BABBAI5I48UabdciZBc+lkaxyzPAwntikbRnb1F6zKBtfO0q2Qcg87fMYrRtIut1PWLVY9wVTuKP1FGTg4zkDyPnStrmkTXMd3OIpEM3qkUcfaUpFOGMjAfdJ3HAzkBefIOVhpohDAPK+7n7SRnx8tx4q5qMY5a/wAJRh6Her1ZFtbEIizNA8idNAShwW2j3iBnNS2Wp22oPLHJCrPbu67ZkVsgMU6iZzlSVI+BHNZGi2wiuZ+rBeb2u5HRkD9EqzDDHDbMeeRVmLQ5ekZYl2XMNxdyR7uBJG87MY2/6ZBg58DtPhVSUb9szEXbfX4unbvBblpZ4sxxIFDiMYJ3NwqqpI8e5GMmpptXMEM009r0yNm7ayN1MkL3GM4zj3vCsTR7Ka1WzuDDI4FotvNGozNEchwwX+7nKkDnseam1y6nuobsJDL0wkHSVoyrswkJfAPvHgL/AJ0wLFlpxvz7+xY0WWlww56MUce7vsQLnHntHNZWhaxBdJIqRBUhcFVKjDL99JlHYBuSDwciodU1SS5heGCK4jeUrFvkjKiNXzuk577VBx8StVodEntbmKQOZo3jNq4WML01UFo2wvcA5X4b6hRyeJ5m3wPUeuWl7aPdyW6uYEZ2jkRDKoC7xjORhlwwOcHPzqxFr/20y29mz9MRK7K0ak7ow6gBmBOA2Kw770enGmRSQIfWRZrbywngyoY8bcfjQncv/kPGtDTrt7W5ut9vcOJTblDHHuU7bdFPOcDBBHNdHGNOs9cr9DLYwaHqEU8ZkhXbl2DqV2usgOGDj8Qxz9K0axfRjTnjWaSVQj3EzzFAc7AQFCkjgnCjOPEnvW1XmnSlkUgoooqTQrM9IZ444GklkkiRMEtHndyduMAEnkjitOlz/aF/y+bvx0zwM9pUPhV7NXJLzMehBYTQzSdNbm9SQgsEl3xswHcqJEG7GfDOKv2ukiRFdbi6wwyNzkH6grkfWs241SO9urT1XLiGV5ZHCsERek6bdzAAliw90eAJ8KwNOkj6cXtBpQnqkXRJZxmTc+/BXky/08eOO3jXowN9N+/0IsdvYH5i5/c/ij2B+Yuf3P4pNSTj/ihnE3q9uYQpYSF+n7/TC8GXf3H+HwqGV5TcvvkCXPrI6YIlM3T3jaFVT0zGU+8cYGWJ5FPDlx+BaHj2B+Yuf3P4o9gfmLn9z+KSbSWRLlxATNOxugDmRLiM7XZevGxMbIGCqrDb3TA71Z9CmJuItsgJ6bddVEpYtgf1jIdqOG+GTz4Uezkk3fwLQ2+wPzFz+5/FUpbeNZ1t/WLsyMpfAYlVXnlmC4UEggZPJFUvSRovW/8AfWdbfoDpYLBOrvbd9zu+3ZtHfvjxqv6I6e3rayzq/WNlAWZs7txeRfeGcbtoXI86lReHE3u7/Zu+jR1PpW7Kj3F40jAsI4y0khUd22opIHxPFctHglERju7lusXVPfOdyAllIK5UjByDivNzfpZ380tySsc8UIjlIJQGMvmMkD3T7wYZ75PlVC6VL2a0PQeOFp7k9ihmXoH7QgYYBz+LkgDwNally15AY/YH5i5/c/ij2B+Yuf3P4pGut69OORgtqkl8g6xk6e5Z8RqzIc8JnbuOOPPFR6huENuZZi2IpdizCaNHHVO0xyKd6yhdoG5WJXB75qvCfH4Msd49LRndFurgum3cOpyu4ZGePHFTewPzFz+5/FI93uBu2jWSKeWKxkZWLmUQkqJT7vJK8glee+Oa7BEXRlilzA09kuIOoIwTN7+13OeVxuC8Dx5Jp4b1vhu9Oos+g2OndIn7SV84/qNuxjy44q5UVparEiogwqgKBknAHxPJqWvI3bOgUUUVgCiiigDFcxRRQBiu4oooAxRiiigDFFFFAGKKKKA5ijFFFAGK7iiigCiiigCiiigP/9k="/>
          <p:cNvSpPr>
            <a:spLocks noChangeAspect="1" noChangeArrowheads="1"/>
          </p:cNvSpPr>
          <p:nvPr/>
        </p:nvSpPr>
        <p:spPr bwMode="auto">
          <a:xfrm>
            <a:off x="63500" y="-260350"/>
            <a:ext cx="1381125" cy="523875"/>
          </a:xfrm>
          <a:prstGeom prst="rect">
            <a:avLst/>
          </a:prstGeom>
          <a:noFill/>
          <a:ln w="9525">
            <a:noFill/>
            <a:miter lim="800000"/>
            <a:headEnd/>
            <a:tailEnd/>
          </a:ln>
        </p:spPr>
        <p:txBody>
          <a:bodyPr/>
          <a:lstStyle/>
          <a:p>
            <a:endParaRPr lang="en-GB"/>
          </a:p>
        </p:txBody>
      </p:sp>
      <p:pic>
        <p:nvPicPr>
          <p:cNvPr id="20483" name="Picture 2" descr="untitled.png"/>
          <p:cNvPicPr>
            <a:picLocks noChangeAspect="1"/>
          </p:cNvPicPr>
          <p:nvPr/>
        </p:nvPicPr>
        <p:blipFill>
          <a:blip r:embed="rId3" cstate="print"/>
          <a:srcRect/>
          <a:stretch>
            <a:fillRect/>
          </a:stretch>
        </p:blipFill>
        <p:spPr bwMode="auto">
          <a:xfrm>
            <a:off x="6934200" y="5410200"/>
            <a:ext cx="1381125" cy="523875"/>
          </a:xfrm>
          <a:prstGeom prst="rect">
            <a:avLst/>
          </a:prstGeom>
          <a:noFill/>
          <a:ln w="9525">
            <a:noFill/>
            <a:miter lim="800000"/>
            <a:headEnd/>
            <a:tailEnd/>
          </a:ln>
        </p:spPr>
      </p:pic>
      <p:sp>
        <p:nvSpPr>
          <p:cNvPr id="20484" name="TextBox 3"/>
          <p:cNvSpPr txBox="1">
            <a:spLocks noChangeArrowheads="1"/>
          </p:cNvSpPr>
          <p:nvPr/>
        </p:nvSpPr>
        <p:spPr bwMode="auto">
          <a:xfrm>
            <a:off x="1143000" y="2057400"/>
            <a:ext cx="6858000" cy="1754188"/>
          </a:xfrm>
          <a:prstGeom prst="rect">
            <a:avLst/>
          </a:prstGeom>
          <a:noFill/>
          <a:ln w="9525">
            <a:noFill/>
            <a:miter lim="800000"/>
            <a:headEnd/>
            <a:tailEnd/>
          </a:ln>
        </p:spPr>
        <p:txBody>
          <a:bodyPr>
            <a:spAutoFit/>
          </a:bodyPr>
          <a:lstStyle/>
          <a:p>
            <a:r>
              <a:rPr lang="en-GB" sz="3600">
                <a:solidFill>
                  <a:srgbClr val="FFC000"/>
                </a:solidFill>
              </a:rPr>
              <a:t>The churchwardens, when admitted, are officers of the Bishop of the Diocese.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120</TotalTime>
  <Words>138</Words>
  <Application>Microsoft Office PowerPoint</Application>
  <PresentationFormat>On-screen Show (4:3)</PresentationFormat>
  <Paragraphs>19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Warden’s Morning</dc:title>
  <dc:creator>Ian Bishop</dc:creator>
  <cp:lastModifiedBy>Laura Howard</cp:lastModifiedBy>
  <cp:revision>9</cp:revision>
  <cp:lastPrinted>2018-06-25T12:20:51Z</cp:lastPrinted>
  <dcterms:created xsi:type="dcterms:W3CDTF">2011-09-22T14:43:57Z</dcterms:created>
  <dcterms:modified xsi:type="dcterms:W3CDTF">2022-07-15T09:04:22Z</dcterms:modified>
</cp:coreProperties>
</file>