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71" r:id="rId12"/>
    <p:sldId id="265" r:id="rId13"/>
    <p:sldId id="266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6.7090451087681843E-2"/>
                  <c:y val="-0.65342147316452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41242937853108"/>
                      <c:h val="6.91037431501286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84</c:v>
                </c:pt>
                <c:pt idx="1">
                  <c:v>4.5</c:v>
                </c:pt>
                <c:pt idx="2">
                  <c:v>6</c:v>
                </c:pt>
                <c:pt idx="3">
                  <c:v>2.5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</c:v>
                </c:pt>
                <c:pt idx="1">
                  <c:v>11</c:v>
                </c:pt>
                <c:pt idx="2">
                  <c:v>8.5</c:v>
                </c:pt>
                <c:pt idx="3">
                  <c:v>18.5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5083465989638344"/>
                  <c:y val="4.069625289759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2496754821994769"/>
                  <c:y val="-6.529575242388909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1996330960852881"/>
                  <c:y val="-5.9857617130809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5043741131274213"/>
                  <c:y val="-6.08521461093343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28596</c:v>
                </c:pt>
                <c:pt idx="1">
                  <c:v>10196</c:v>
                </c:pt>
                <c:pt idx="2">
                  <c:v>8085</c:v>
                </c:pt>
                <c:pt idx="3">
                  <c:v>1456</c:v>
                </c:pt>
                <c:pt idx="4">
                  <c:v>4094</c:v>
                </c:pt>
                <c:pt idx="5">
                  <c:v>3076</c:v>
                </c:pt>
                <c:pt idx="6">
                  <c:v>5408</c:v>
                </c:pt>
                <c:pt idx="7">
                  <c:v>848</c:v>
                </c:pt>
                <c:pt idx="8">
                  <c:v>0</c:v>
                </c:pt>
                <c:pt idx="9">
                  <c:v>-2865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12735</c:v>
                </c:pt>
                <c:pt idx="1">
                  <c:v>1960</c:v>
                </c:pt>
                <c:pt idx="2">
                  <c:v>6853</c:v>
                </c:pt>
                <c:pt idx="3">
                  <c:v>-9616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George Colville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402334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00700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£12k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394818" y="260648"/>
            <a:ext cx="47229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Parish Share 2019/2023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DB8002-9C3B-2811-7763-B46FE7ED1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56" y="1628800"/>
            <a:ext cx="8700643" cy="4288615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39EAA995-54F7-6C1D-EF62-8A3A08B59452}"/>
              </a:ext>
            </a:extLst>
          </p:cNvPr>
          <p:cNvSpPr/>
          <p:nvPr/>
        </p:nvSpPr>
        <p:spPr>
          <a:xfrm>
            <a:off x="7812360" y="2357438"/>
            <a:ext cx="473075" cy="85553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4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2023 budget deficit £0.4m (about 90% parish share)</a:t>
            </a:r>
          </a:p>
          <a:p>
            <a:pPr marL="0" indent="0" algn="ctr" eaLnBrk="1" hangingPunct="1"/>
            <a:r>
              <a:rPr lang="en-GB" altLang="en-US" b="1" u="sng" dirty="0"/>
              <a:t>looking at present like might be better than this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2024 budget and beyond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Currently deficit looks similar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Likely higher stipend rises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General inflation impacting other costs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Bank interest / investment income bit better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Parish share collection be?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GB" altLang="en-US" sz="2800" b="1" dirty="0"/>
              <a:t>What will come out of the Strategy work?</a:t>
            </a:r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2024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658088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277860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£68,434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506092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£58.9k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234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George Colville</cp:lastModifiedBy>
  <cp:revision>56</cp:revision>
  <cp:lastPrinted>2019-07-16T11:30:55Z</cp:lastPrinted>
  <dcterms:created xsi:type="dcterms:W3CDTF">2012-10-05T10:10:22Z</dcterms:created>
  <dcterms:modified xsi:type="dcterms:W3CDTF">2023-07-11T09:44:35Z</dcterms:modified>
</cp:coreProperties>
</file>