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481" r:id="rId2"/>
    <p:sldId id="484" r:id="rId3"/>
    <p:sldId id="485" r:id="rId4"/>
    <p:sldId id="486" r:id="rId5"/>
    <p:sldId id="487" r:id="rId6"/>
    <p:sldId id="488" r:id="rId7"/>
    <p:sldId id="489" r:id="rId8"/>
    <p:sldId id="491" r:id="rId9"/>
    <p:sldId id="495" r:id="rId10"/>
    <p:sldId id="490" r:id="rId11"/>
    <p:sldId id="49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Allen" initials="EA" lastIdx="1" clrIdx="0">
    <p:extLst>
      <p:ext uri="{19B8F6BF-5375-455C-9EA6-DF929625EA0E}">
        <p15:presenceInfo xmlns:p15="http://schemas.microsoft.com/office/powerpoint/2012/main" userId="S::emily.allen@chester.anglican.org::993e0556-8254-4c60-a953-db2f98d5df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66FF"/>
    <a:srgbClr val="382E73"/>
    <a:srgbClr val="24338A"/>
    <a:srgbClr val="00418E"/>
    <a:srgbClr val="9F8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BE312E-0D61-4727-8DA2-D38740361DDA}" v="1" dt="2023-07-11T10:16:29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13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Hilton" userId="c6f41e7f-20dd-464a-9559-576f502222c3" providerId="ADAL" clId="{EEF2BC24-3747-4D61-84C9-BC892D13223B}"/>
    <pc:docChg chg="undo custSel addSld modSld">
      <pc:chgData name="Caroline Hilton" userId="c6f41e7f-20dd-464a-9559-576f502222c3" providerId="ADAL" clId="{EEF2BC24-3747-4D61-84C9-BC892D13223B}" dt="2021-07-20T14:10:50.736" v="1957" actId="20577"/>
      <pc:docMkLst>
        <pc:docMk/>
      </pc:docMkLst>
      <pc:sldChg chg="add">
        <pc:chgData name="Caroline Hilton" userId="c6f41e7f-20dd-464a-9559-576f502222c3" providerId="ADAL" clId="{EEF2BC24-3747-4D61-84C9-BC892D13223B}" dt="2021-07-20T13:47:31.169" v="1773"/>
        <pc:sldMkLst>
          <pc:docMk/>
          <pc:sldMk cId="3693925160" sldId="483"/>
        </pc:sldMkLst>
      </pc:sldChg>
      <pc:sldChg chg="modSp mod">
        <pc:chgData name="Caroline Hilton" userId="c6f41e7f-20dd-464a-9559-576f502222c3" providerId="ADAL" clId="{EEF2BC24-3747-4D61-84C9-BC892D13223B}" dt="2021-07-12T09:11:54.979" v="1768" actId="255"/>
        <pc:sldMkLst>
          <pc:docMk/>
          <pc:sldMk cId="3069265422" sldId="486"/>
        </pc:sldMkLst>
        <pc:spChg chg="mod">
          <ac:chgData name="Caroline Hilton" userId="c6f41e7f-20dd-464a-9559-576f502222c3" providerId="ADAL" clId="{EEF2BC24-3747-4D61-84C9-BC892D13223B}" dt="2021-07-12T09:11:54.979" v="1768" actId="255"/>
          <ac:spMkLst>
            <pc:docMk/>
            <pc:sldMk cId="3069265422" sldId="486"/>
            <ac:spMk id="10" creationId="{933B74D5-E37C-4C11-B278-7D8E64FB260D}"/>
          </ac:spMkLst>
        </pc:spChg>
      </pc:sldChg>
      <pc:sldChg chg="addSp modSp mod">
        <pc:chgData name="Caroline Hilton" userId="c6f41e7f-20dd-464a-9559-576f502222c3" providerId="ADAL" clId="{EEF2BC24-3747-4D61-84C9-BC892D13223B}" dt="2021-07-12T08:25:37.456" v="42" actId="1076"/>
        <pc:sldMkLst>
          <pc:docMk/>
          <pc:sldMk cId="133763523" sldId="487"/>
        </pc:sldMkLst>
        <pc:spChg chg="add mod">
          <ac:chgData name="Caroline Hilton" userId="c6f41e7f-20dd-464a-9559-576f502222c3" providerId="ADAL" clId="{EEF2BC24-3747-4D61-84C9-BC892D13223B}" dt="2021-07-12T08:25:37.456" v="42" actId="1076"/>
          <ac:spMkLst>
            <pc:docMk/>
            <pc:sldMk cId="133763523" sldId="487"/>
            <ac:spMk id="5" creationId="{D59F9F6E-BDD1-472D-8AAE-AA60690AC0D7}"/>
          </ac:spMkLst>
        </pc:spChg>
        <pc:spChg chg="mod">
          <ac:chgData name="Caroline Hilton" userId="c6f41e7f-20dd-464a-9559-576f502222c3" providerId="ADAL" clId="{EEF2BC24-3747-4D61-84C9-BC892D13223B}" dt="2021-07-12T08:24:34.844" v="40" actId="1076"/>
          <ac:spMkLst>
            <pc:docMk/>
            <pc:sldMk cId="133763523" sldId="487"/>
            <ac:spMk id="10" creationId="{933B74D5-E37C-4C11-B278-7D8E64FB260D}"/>
          </ac:spMkLst>
        </pc:spChg>
      </pc:sldChg>
      <pc:sldChg chg="addSp delSp modSp mod">
        <pc:chgData name="Caroline Hilton" userId="c6f41e7f-20dd-464a-9559-576f502222c3" providerId="ADAL" clId="{EEF2BC24-3747-4D61-84C9-BC892D13223B}" dt="2021-07-12T08:55:17.306" v="1250" actId="1076"/>
        <pc:sldMkLst>
          <pc:docMk/>
          <pc:sldMk cId="3918650921" sldId="488"/>
        </pc:sldMkLst>
        <pc:picChg chg="add del mod">
          <ac:chgData name="Caroline Hilton" userId="c6f41e7f-20dd-464a-9559-576f502222c3" providerId="ADAL" clId="{EEF2BC24-3747-4D61-84C9-BC892D13223B}" dt="2021-07-12T08:47:45.564" v="1218" actId="478"/>
          <ac:picMkLst>
            <pc:docMk/>
            <pc:sldMk cId="3918650921" sldId="488"/>
            <ac:picMk id="3" creationId="{4D588CAA-217A-46F1-BCE2-67CA4115E673}"/>
          </ac:picMkLst>
        </pc:picChg>
        <pc:picChg chg="add mod">
          <ac:chgData name="Caroline Hilton" userId="c6f41e7f-20dd-464a-9559-576f502222c3" providerId="ADAL" clId="{EEF2BC24-3747-4D61-84C9-BC892D13223B}" dt="2021-07-12T08:55:17.306" v="1250" actId="1076"/>
          <ac:picMkLst>
            <pc:docMk/>
            <pc:sldMk cId="3918650921" sldId="488"/>
            <ac:picMk id="5" creationId="{676C3D51-FBD8-46D8-867F-02EA5C5959CC}"/>
          </ac:picMkLst>
        </pc:picChg>
      </pc:sldChg>
      <pc:sldChg chg="delSp modSp mod">
        <pc:chgData name="Caroline Hilton" userId="c6f41e7f-20dd-464a-9559-576f502222c3" providerId="ADAL" clId="{EEF2BC24-3747-4D61-84C9-BC892D13223B}" dt="2021-07-12T09:18:51.741" v="1772" actId="12"/>
        <pc:sldMkLst>
          <pc:docMk/>
          <pc:sldMk cId="4201657502" sldId="490"/>
        </pc:sldMkLst>
        <pc:spChg chg="mod">
          <ac:chgData name="Caroline Hilton" userId="c6f41e7f-20dd-464a-9559-576f502222c3" providerId="ADAL" clId="{EEF2BC24-3747-4D61-84C9-BC892D13223B}" dt="2021-07-12T08:26:04.003" v="84" actId="20577"/>
          <ac:spMkLst>
            <pc:docMk/>
            <pc:sldMk cId="4201657502" sldId="490"/>
            <ac:spMk id="9" creationId="{B1929811-FB65-4A42-9F7C-977BD3E38834}"/>
          </ac:spMkLst>
        </pc:spChg>
        <pc:spChg chg="mod">
          <ac:chgData name="Caroline Hilton" userId="c6f41e7f-20dd-464a-9559-576f502222c3" providerId="ADAL" clId="{EEF2BC24-3747-4D61-84C9-BC892D13223B}" dt="2021-07-12T09:18:51.741" v="1772" actId="12"/>
          <ac:spMkLst>
            <pc:docMk/>
            <pc:sldMk cId="4201657502" sldId="490"/>
            <ac:spMk id="10" creationId="{933B74D5-E37C-4C11-B278-7D8E64FB260D}"/>
          </ac:spMkLst>
        </pc:spChg>
        <pc:picChg chg="del">
          <ac:chgData name="Caroline Hilton" userId="c6f41e7f-20dd-464a-9559-576f502222c3" providerId="ADAL" clId="{EEF2BC24-3747-4D61-84C9-BC892D13223B}" dt="2021-07-12T08:25:48.727" v="43" actId="478"/>
          <ac:picMkLst>
            <pc:docMk/>
            <pc:sldMk cId="4201657502" sldId="490"/>
            <ac:picMk id="3" creationId="{4DF23E9E-1019-43C8-9A64-E26B2BD79473}"/>
          </ac:picMkLst>
        </pc:picChg>
      </pc:sldChg>
      <pc:sldChg chg="addSp modSp mod">
        <pc:chgData name="Caroline Hilton" userId="c6f41e7f-20dd-464a-9559-576f502222c3" providerId="ADAL" clId="{EEF2BC24-3747-4D61-84C9-BC892D13223B}" dt="2021-07-12T08:54:35.636" v="1248" actId="5793"/>
        <pc:sldMkLst>
          <pc:docMk/>
          <pc:sldMk cId="119348844" sldId="491"/>
        </pc:sldMkLst>
        <pc:spChg chg="mod">
          <ac:chgData name="Caroline Hilton" userId="c6f41e7f-20dd-464a-9559-576f502222c3" providerId="ADAL" clId="{EEF2BC24-3747-4D61-84C9-BC892D13223B}" dt="2021-07-12T08:54:29.820" v="1246" actId="1076"/>
          <ac:spMkLst>
            <pc:docMk/>
            <pc:sldMk cId="119348844" sldId="491"/>
            <ac:spMk id="9" creationId="{B1929811-FB65-4A42-9F7C-977BD3E38834}"/>
          </ac:spMkLst>
        </pc:spChg>
        <pc:spChg chg="mod">
          <ac:chgData name="Caroline Hilton" userId="c6f41e7f-20dd-464a-9559-576f502222c3" providerId="ADAL" clId="{EEF2BC24-3747-4D61-84C9-BC892D13223B}" dt="2021-07-12T08:54:35.636" v="1248" actId="5793"/>
          <ac:spMkLst>
            <pc:docMk/>
            <pc:sldMk cId="119348844" sldId="491"/>
            <ac:spMk id="10" creationId="{933B74D5-E37C-4C11-B278-7D8E64FB260D}"/>
          </ac:spMkLst>
        </pc:spChg>
        <pc:picChg chg="add mod">
          <ac:chgData name="Caroline Hilton" userId="c6f41e7f-20dd-464a-9559-576f502222c3" providerId="ADAL" clId="{EEF2BC24-3747-4D61-84C9-BC892D13223B}" dt="2021-07-12T08:54:10.501" v="1244" actId="14861"/>
          <ac:picMkLst>
            <pc:docMk/>
            <pc:sldMk cId="119348844" sldId="491"/>
            <ac:picMk id="3" creationId="{5481978B-D98E-45B3-8584-BACF2B982011}"/>
          </ac:picMkLst>
        </pc:picChg>
      </pc:sldChg>
      <pc:sldChg chg="add">
        <pc:chgData name="Caroline Hilton" userId="c6f41e7f-20dd-464a-9559-576f502222c3" providerId="ADAL" clId="{EEF2BC24-3747-4D61-84C9-BC892D13223B}" dt="2021-07-20T13:47:31.169" v="1773"/>
        <pc:sldMkLst>
          <pc:docMk/>
          <pc:sldMk cId="4262552588" sldId="492"/>
        </pc:sldMkLst>
      </pc:sldChg>
      <pc:sldChg chg="add">
        <pc:chgData name="Caroline Hilton" userId="c6f41e7f-20dd-464a-9559-576f502222c3" providerId="ADAL" clId="{EEF2BC24-3747-4D61-84C9-BC892D13223B}" dt="2021-07-20T13:47:31.169" v="1773"/>
        <pc:sldMkLst>
          <pc:docMk/>
          <pc:sldMk cId="3279980780" sldId="493"/>
        </pc:sldMkLst>
      </pc:sldChg>
      <pc:sldChg chg="addSp delSp modSp new mod">
        <pc:chgData name="Caroline Hilton" userId="c6f41e7f-20dd-464a-9559-576f502222c3" providerId="ADAL" clId="{EEF2BC24-3747-4D61-84C9-BC892D13223B}" dt="2021-07-20T14:10:50.736" v="1957" actId="20577"/>
        <pc:sldMkLst>
          <pc:docMk/>
          <pc:sldMk cId="1644624783" sldId="494"/>
        </pc:sldMkLst>
        <pc:spChg chg="del mod">
          <ac:chgData name="Caroline Hilton" userId="c6f41e7f-20dd-464a-9559-576f502222c3" providerId="ADAL" clId="{EEF2BC24-3747-4D61-84C9-BC892D13223B}" dt="2021-07-20T13:57:38.203" v="1834" actId="478"/>
          <ac:spMkLst>
            <pc:docMk/>
            <pc:sldMk cId="1644624783" sldId="494"/>
            <ac:spMk id="2" creationId="{131329D1-A93A-4590-8FCB-A4D5D20FFB66}"/>
          </ac:spMkLst>
        </pc:spChg>
        <pc:spChg chg="mod">
          <ac:chgData name="Caroline Hilton" userId="c6f41e7f-20dd-464a-9559-576f502222c3" providerId="ADAL" clId="{EEF2BC24-3747-4D61-84C9-BC892D13223B}" dt="2021-07-20T14:10:50.736" v="1957" actId="20577"/>
          <ac:spMkLst>
            <pc:docMk/>
            <pc:sldMk cId="1644624783" sldId="494"/>
            <ac:spMk id="3" creationId="{8937B451-E5AD-4EC8-9E51-12CAD24DFD46}"/>
          </ac:spMkLst>
        </pc:spChg>
        <pc:spChg chg="add del mod">
          <ac:chgData name="Caroline Hilton" userId="c6f41e7f-20dd-464a-9559-576f502222c3" providerId="ADAL" clId="{EEF2BC24-3747-4D61-84C9-BC892D13223B}" dt="2021-07-20T13:57:41.079" v="1835" actId="478"/>
          <ac:spMkLst>
            <pc:docMk/>
            <pc:sldMk cId="1644624783" sldId="494"/>
            <ac:spMk id="5" creationId="{976C8DFE-0535-4582-9DC4-BDF2253C8018}"/>
          </ac:spMkLst>
        </pc:spChg>
      </pc:sldChg>
    </pc:docChg>
  </pc:docChgLst>
  <pc:docChgLst>
    <pc:chgData name="Caroline Hilton" userId="c6f41e7f-20dd-464a-9559-576f502222c3" providerId="ADAL" clId="{CD098848-AFB7-4D55-AD0F-26B87038A715}"/>
    <pc:docChg chg="undo custSel addSld delSld modSld sldOrd">
      <pc:chgData name="Caroline Hilton" userId="c6f41e7f-20dd-464a-9559-576f502222c3" providerId="ADAL" clId="{CD098848-AFB7-4D55-AD0F-26B87038A715}" dt="2022-07-04T10:25:39.831" v="624" actId="2696"/>
      <pc:docMkLst>
        <pc:docMk/>
      </pc:docMkLst>
      <pc:sldChg chg="addSp modSp mod ord">
        <pc:chgData name="Caroline Hilton" userId="c6f41e7f-20dd-464a-9559-576f502222c3" providerId="ADAL" clId="{CD098848-AFB7-4D55-AD0F-26B87038A715}" dt="2022-07-04T10:25:11.709" v="622" actId="14100"/>
        <pc:sldMkLst>
          <pc:docMk/>
          <pc:sldMk cId="3693925160" sldId="483"/>
        </pc:sldMkLst>
        <pc:spChg chg="mod">
          <ac:chgData name="Caroline Hilton" userId="c6f41e7f-20dd-464a-9559-576f502222c3" providerId="ADAL" clId="{CD098848-AFB7-4D55-AD0F-26B87038A715}" dt="2022-07-04T10:24:30.747" v="618" actId="1076"/>
          <ac:spMkLst>
            <pc:docMk/>
            <pc:sldMk cId="3693925160" sldId="483"/>
            <ac:spMk id="2" creationId="{A86433BD-8807-4ADE-B327-6FAEB483766D}"/>
          </ac:spMkLst>
        </pc:spChg>
        <pc:spChg chg="mod">
          <ac:chgData name="Caroline Hilton" userId="c6f41e7f-20dd-464a-9559-576f502222c3" providerId="ADAL" clId="{CD098848-AFB7-4D55-AD0F-26B87038A715}" dt="2022-07-04T10:24:38.451" v="620" actId="14100"/>
          <ac:spMkLst>
            <pc:docMk/>
            <pc:sldMk cId="3693925160" sldId="483"/>
            <ac:spMk id="3" creationId="{DE1DC32E-458A-49BA-8721-9F3F3014A6CA}"/>
          </ac:spMkLst>
        </pc:spChg>
        <pc:spChg chg="add mod">
          <ac:chgData name="Caroline Hilton" userId="c6f41e7f-20dd-464a-9559-576f502222c3" providerId="ADAL" clId="{CD098848-AFB7-4D55-AD0F-26B87038A715}" dt="2022-07-04T10:25:11.709" v="622" actId="14100"/>
          <ac:spMkLst>
            <pc:docMk/>
            <pc:sldMk cId="3693925160" sldId="483"/>
            <ac:spMk id="6" creationId="{E99280FA-4985-A43E-D782-E3346A2F0B0E}"/>
          </ac:spMkLst>
        </pc:spChg>
        <pc:picChg chg="add mod">
          <ac:chgData name="Caroline Hilton" userId="c6f41e7f-20dd-464a-9559-576f502222c3" providerId="ADAL" clId="{CD098848-AFB7-4D55-AD0F-26B87038A715}" dt="2022-07-04T10:24:03.482" v="613" actId="14100"/>
          <ac:picMkLst>
            <pc:docMk/>
            <pc:sldMk cId="3693925160" sldId="483"/>
            <ac:picMk id="4" creationId="{17721952-E4E1-BC15-D181-6F2A031619F7}"/>
          </ac:picMkLst>
        </pc:picChg>
        <pc:picChg chg="add mod">
          <ac:chgData name="Caroline Hilton" userId="c6f41e7f-20dd-464a-9559-576f502222c3" providerId="ADAL" clId="{CD098848-AFB7-4D55-AD0F-26B87038A715}" dt="2022-07-04T10:24:41.057" v="621" actId="1076"/>
          <ac:picMkLst>
            <pc:docMk/>
            <pc:sldMk cId="3693925160" sldId="483"/>
            <ac:picMk id="7" creationId="{378168CA-F83A-2664-2147-82D2D52CD0AF}"/>
          </ac:picMkLst>
        </pc:picChg>
      </pc:sldChg>
      <pc:sldChg chg="del">
        <pc:chgData name="Caroline Hilton" userId="c6f41e7f-20dd-464a-9559-576f502222c3" providerId="ADAL" clId="{CD098848-AFB7-4D55-AD0F-26B87038A715}" dt="2022-06-30T13:06:35.349" v="0" actId="47"/>
        <pc:sldMkLst>
          <pc:docMk/>
          <pc:sldMk cId="4262552588" sldId="492"/>
        </pc:sldMkLst>
      </pc:sldChg>
      <pc:sldChg chg="modSp del mod">
        <pc:chgData name="Caroline Hilton" userId="c6f41e7f-20dd-464a-9559-576f502222c3" providerId="ADAL" clId="{CD098848-AFB7-4D55-AD0F-26B87038A715}" dt="2022-07-04T10:25:36.687" v="623" actId="2696"/>
        <pc:sldMkLst>
          <pc:docMk/>
          <pc:sldMk cId="3279980780" sldId="493"/>
        </pc:sldMkLst>
        <pc:spChg chg="mod">
          <ac:chgData name="Caroline Hilton" userId="c6f41e7f-20dd-464a-9559-576f502222c3" providerId="ADAL" clId="{CD098848-AFB7-4D55-AD0F-26B87038A715}" dt="2022-06-30T13:07:06.213" v="2" actId="27636"/>
          <ac:spMkLst>
            <pc:docMk/>
            <pc:sldMk cId="3279980780" sldId="493"/>
            <ac:spMk id="3" creationId="{6B030849-3B3E-4862-9ECA-97AAF1A4B29A}"/>
          </ac:spMkLst>
        </pc:spChg>
      </pc:sldChg>
      <pc:sldChg chg="addSp modSp new mod">
        <pc:chgData name="Caroline Hilton" userId="c6f41e7f-20dd-464a-9559-576f502222c3" providerId="ADAL" clId="{CD098848-AFB7-4D55-AD0F-26B87038A715}" dt="2022-06-30T13:29:28.652" v="544" actId="14100"/>
        <pc:sldMkLst>
          <pc:docMk/>
          <pc:sldMk cId="1993698558" sldId="495"/>
        </pc:sldMkLst>
        <pc:spChg chg="mod">
          <ac:chgData name="Caroline Hilton" userId="c6f41e7f-20dd-464a-9559-576f502222c3" providerId="ADAL" clId="{CD098848-AFB7-4D55-AD0F-26B87038A715}" dt="2022-06-30T13:16:52.915" v="57" actId="20577"/>
          <ac:spMkLst>
            <pc:docMk/>
            <pc:sldMk cId="1993698558" sldId="495"/>
            <ac:spMk id="2" creationId="{ED91A7C5-5243-BC5C-3795-F6B4E0317A96}"/>
          </ac:spMkLst>
        </pc:spChg>
        <pc:spChg chg="mod">
          <ac:chgData name="Caroline Hilton" userId="c6f41e7f-20dd-464a-9559-576f502222c3" providerId="ADAL" clId="{CD098848-AFB7-4D55-AD0F-26B87038A715}" dt="2022-06-30T13:26:12.543" v="538" actId="20577"/>
          <ac:spMkLst>
            <pc:docMk/>
            <pc:sldMk cId="1993698558" sldId="495"/>
            <ac:spMk id="3" creationId="{D45826EF-0314-B6CE-5191-BBD76F510904}"/>
          </ac:spMkLst>
        </pc:spChg>
        <pc:picChg chg="add mod">
          <ac:chgData name="Caroline Hilton" userId="c6f41e7f-20dd-464a-9559-576f502222c3" providerId="ADAL" clId="{CD098848-AFB7-4D55-AD0F-26B87038A715}" dt="2022-06-30T13:29:28.652" v="544" actId="14100"/>
          <ac:picMkLst>
            <pc:docMk/>
            <pc:sldMk cId="1993698558" sldId="495"/>
            <ac:picMk id="5" creationId="{335A4032-F861-F51C-180C-EFF87AEB967B}"/>
          </ac:picMkLst>
        </pc:picChg>
      </pc:sldChg>
      <pc:sldChg chg="addSp delSp modSp new del mod">
        <pc:chgData name="Caroline Hilton" userId="c6f41e7f-20dd-464a-9559-576f502222c3" providerId="ADAL" clId="{CD098848-AFB7-4D55-AD0F-26B87038A715}" dt="2022-07-04T10:25:39.831" v="624" actId="2696"/>
        <pc:sldMkLst>
          <pc:docMk/>
          <pc:sldMk cId="849129192" sldId="496"/>
        </pc:sldMkLst>
        <pc:spChg chg="del">
          <ac:chgData name="Caroline Hilton" userId="c6f41e7f-20dd-464a-9559-576f502222c3" providerId="ADAL" clId="{CD098848-AFB7-4D55-AD0F-26B87038A715}" dt="2022-06-30T14:49:00.561" v="556" actId="21"/>
          <ac:spMkLst>
            <pc:docMk/>
            <pc:sldMk cId="849129192" sldId="496"/>
            <ac:spMk id="2" creationId="{A1E38B78-E21A-C84F-F2D9-4C9DEA9A428E}"/>
          </ac:spMkLst>
        </pc:spChg>
        <pc:spChg chg="del">
          <ac:chgData name="Caroline Hilton" userId="c6f41e7f-20dd-464a-9559-576f502222c3" providerId="ADAL" clId="{CD098848-AFB7-4D55-AD0F-26B87038A715}" dt="2022-06-30T14:09:02.546" v="547" actId="22"/>
          <ac:spMkLst>
            <pc:docMk/>
            <pc:sldMk cId="849129192" sldId="496"/>
            <ac:spMk id="3" creationId="{7612A4B6-4BB7-29E8-D051-1D3D09ED0CFC}"/>
          </ac:spMkLst>
        </pc:spChg>
        <pc:picChg chg="add mod ord">
          <ac:chgData name="Caroline Hilton" userId="c6f41e7f-20dd-464a-9559-576f502222c3" providerId="ADAL" clId="{CD098848-AFB7-4D55-AD0F-26B87038A715}" dt="2022-06-30T14:49:09.020" v="559" actId="1076"/>
          <ac:picMkLst>
            <pc:docMk/>
            <pc:sldMk cId="849129192" sldId="496"/>
            <ac:picMk id="5" creationId="{92102497-3D03-ED3B-3916-FD96C2DB295A}"/>
          </ac:picMkLst>
        </pc:picChg>
        <pc:picChg chg="add mod">
          <ac:chgData name="Caroline Hilton" userId="c6f41e7f-20dd-464a-9559-576f502222c3" providerId="ADAL" clId="{CD098848-AFB7-4D55-AD0F-26B87038A715}" dt="2022-06-30T14:49:07.055" v="558" actId="1076"/>
          <ac:picMkLst>
            <pc:docMk/>
            <pc:sldMk cId="849129192" sldId="496"/>
            <ac:picMk id="7" creationId="{A3336D2E-6F01-02DF-2F7B-132009FDE872}"/>
          </ac:picMkLst>
        </pc:picChg>
        <pc:picChg chg="add mod">
          <ac:chgData name="Caroline Hilton" userId="c6f41e7f-20dd-464a-9559-576f502222c3" providerId="ADAL" clId="{CD098848-AFB7-4D55-AD0F-26B87038A715}" dt="2022-06-30T14:59:52.980" v="592" actId="1076"/>
          <ac:picMkLst>
            <pc:docMk/>
            <pc:sldMk cId="849129192" sldId="496"/>
            <ac:picMk id="9" creationId="{25E0F1B2-E4B5-C0FD-0F4B-06878571BE1E}"/>
          </ac:picMkLst>
        </pc:picChg>
        <pc:picChg chg="add del mod">
          <ac:chgData name="Caroline Hilton" userId="c6f41e7f-20dd-464a-9559-576f502222c3" providerId="ADAL" clId="{CD098848-AFB7-4D55-AD0F-26B87038A715}" dt="2022-06-30T14:59:36.830" v="583" actId="21"/>
          <ac:picMkLst>
            <pc:docMk/>
            <pc:sldMk cId="849129192" sldId="496"/>
            <ac:picMk id="11" creationId="{E03EEE58-70D5-24EC-AC61-4AB83E614B52}"/>
          </ac:picMkLst>
        </pc:picChg>
        <pc:picChg chg="add mod">
          <ac:chgData name="Caroline Hilton" userId="c6f41e7f-20dd-464a-9559-576f502222c3" providerId="ADAL" clId="{CD098848-AFB7-4D55-AD0F-26B87038A715}" dt="2022-06-30T14:59:51.013" v="591" actId="1076"/>
          <ac:picMkLst>
            <pc:docMk/>
            <pc:sldMk cId="849129192" sldId="496"/>
            <ac:picMk id="13" creationId="{3A4A7C2C-FB5D-7DAC-3DDA-702F8AE041E5}"/>
          </ac:picMkLst>
        </pc:picChg>
        <pc:picChg chg="add mod">
          <ac:chgData name="Caroline Hilton" userId="c6f41e7f-20dd-464a-9559-576f502222c3" providerId="ADAL" clId="{CD098848-AFB7-4D55-AD0F-26B87038A715}" dt="2022-06-30T14:59:49.071" v="590" actId="1076"/>
          <ac:picMkLst>
            <pc:docMk/>
            <pc:sldMk cId="849129192" sldId="496"/>
            <ac:picMk id="15" creationId="{E84BBC47-2A80-3EF2-423B-A8FE6652E0DE}"/>
          </ac:picMkLst>
        </pc:picChg>
      </pc:sldChg>
      <pc:sldChg chg="new del">
        <pc:chgData name="Caroline Hilton" userId="c6f41e7f-20dd-464a-9559-576f502222c3" providerId="ADAL" clId="{CD098848-AFB7-4D55-AD0F-26B87038A715}" dt="2022-06-30T13:30:40.488" v="545" actId="2696"/>
        <pc:sldMkLst>
          <pc:docMk/>
          <pc:sldMk cId="3035779336" sldId="496"/>
        </pc:sldMkLst>
      </pc:sldChg>
    </pc:docChg>
  </pc:docChgLst>
  <pc:docChgLst>
    <pc:chgData name="Caroline Hilton" userId="c6f41e7f-20dd-464a-9559-576f502222c3" providerId="ADAL" clId="{CD407C70-587B-4264-965C-4692467E3EA6}"/>
    <pc:docChg chg="delSld modSld">
      <pc:chgData name="Caroline Hilton" userId="c6f41e7f-20dd-464a-9559-576f502222c3" providerId="ADAL" clId="{CD407C70-587B-4264-965C-4692467E3EA6}" dt="2023-07-10T13:56:14.149" v="155" actId="20577"/>
      <pc:docMkLst>
        <pc:docMk/>
      </pc:docMkLst>
      <pc:sldChg chg="del">
        <pc:chgData name="Caroline Hilton" userId="c6f41e7f-20dd-464a-9559-576f502222c3" providerId="ADAL" clId="{CD407C70-587B-4264-965C-4692467E3EA6}" dt="2023-07-10T13:49:25.960" v="111" actId="47"/>
        <pc:sldMkLst>
          <pc:docMk/>
          <pc:sldMk cId="3693925160" sldId="483"/>
        </pc:sldMkLst>
      </pc:sldChg>
      <pc:sldChg chg="modSp mod">
        <pc:chgData name="Caroline Hilton" userId="c6f41e7f-20dd-464a-9559-576f502222c3" providerId="ADAL" clId="{CD407C70-587B-4264-965C-4692467E3EA6}" dt="2023-07-10T13:46:11.836" v="29" actId="20577"/>
        <pc:sldMkLst>
          <pc:docMk/>
          <pc:sldMk cId="133763523" sldId="487"/>
        </pc:sldMkLst>
        <pc:spChg chg="mod">
          <ac:chgData name="Caroline Hilton" userId="c6f41e7f-20dd-464a-9559-576f502222c3" providerId="ADAL" clId="{CD407C70-587B-4264-965C-4692467E3EA6}" dt="2023-07-10T13:46:11.836" v="29" actId="20577"/>
          <ac:spMkLst>
            <pc:docMk/>
            <pc:sldMk cId="133763523" sldId="487"/>
            <ac:spMk id="6" creationId="{81238337-C78A-4FA4-9F3C-36CD3B3AC1B1}"/>
          </ac:spMkLst>
        </pc:spChg>
      </pc:sldChg>
      <pc:sldChg chg="modSp mod">
        <pc:chgData name="Caroline Hilton" userId="c6f41e7f-20dd-464a-9559-576f502222c3" providerId="ADAL" clId="{CD407C70-587B-4264-965C-4692467E3EA6}" dt="2023-07-10T13:46:36.238" v="32" actId="20577"/>
        <pc:sldMkLst>
          <pc:docMk/>
          <pc:sldMk cId="3665896736" sldId="489"/>
        </pc:sldMkLst>
        <pc:spChg chg="mod">
          <ac:chgData name="Caroline Hilton" userId="c6f41e7f-20dd-464a-9559-576f502222c3" providerId="ADAL" clId="{CD407C70-587B-4264-965C-4692467E3EA6}" dt="2023-07-10T13:46:36.238" v="32" actId="20577"/>
          <ac:spMkLst>
            <pc:docMk/>
            <pc:sldMk cId="3665896736" sldId="489"/>
            <ac:spMk id="10" creationId="{933B74D5-E37C-4C11-B278-7D8E64FB260D}"/>
          </ac:spMkLst>
        </pc:spChg>
      </pc:sldChg>
      <pc:sldChg chg="modSp mod">
        <pc:chgData name="Caroline Hilton" userId="c6f41e7f-20dd-464a-9559-576f502222c3" providerId="ADAL" clId="{CD407C70-587B-4264-965C-4692467E3EA6}" dt="2023-07-10T13:56:14.149" v="155" actId="20577"/>
        <pc:sldMkLst>
          <pc:docMk/>
          <pc:sldMk cId="4201657502" sldId="490"/>
        </pc:sldMkLst>
        <pc:spChg chg="mod">
          <ac:chgData name="Caroline Hilton" userId="c6f41e7f-20dd-464a-9559-576f502222c3" providerId="ADAL" clId="{CD407C70-587B-4264-965C-4692467E3EA6}" dt="2023-07-10T13:56:14.149" v="155" actId="20577"/>
          <ac:spMkLst>
            <pc:docMk/>
            <pc:sldMk cId="4201657502" sldId="490"/>
            <ac:spMk id="10" creationId="{933B74D5-E37C-4C11-B278-7D8E64FB260D}"/>
          </ac:spMkLst>
        </pc:spChg>
      </pc:sldChg>
      <pc:sldChg chg="modSp mod">
        <pc:chgData name="Caroline Hilton" userId="c6f41e7f-20dd-464a-9559-576f502222c3" providerId="ADAL" clId="{CD407C70-587B-4264-965C-4692467E3EA6}" dt="2023-07-10T13:47:36.526" v="110" actId="20577"/>
        <pc:sldMkLst>
          <pc:docMk/>
          <pc:sldMk cId="119348844" sldId="491"/>
        </pc:sldMkLst>
        <pc:spChg chg="mod">
          <ac:chgData name="Caroline Hilton" userId="c6f41e7f-20dd-464a-9559-576f502222c3" providerId="ADAL" clId="{CD407C70-587B-4264-965C-4692467E3EA6}" dt="2023-07-10T13:47:36.526" v="110" actId="20577"/>
          <ac:spMkLst>
            <pc:docMk/>
            <pc:sldMk cId="119348844" sldId="491"/>
            <ac:spMk id="10" creationId="{933B74D5-E37C-4C11-B278-7D8E64FB260D}"/>
          </ac:spMkLst>
        </pc:spChg>
      </pc:sldChg>
      <pc:sldChg chg="modSp mod">
        <pc:chgData name="Caroline Hilton" userId="c6f41e7f-20dd-464a-9559-576f502222c3" providerId="ADAL" clId="{CD407C70-587B-4264-965C-4692467E3EA6}" dt="2023-07-10T13:50:02.188" v="117" actId="20577"/>
        <pc:sldMkLst>
          <pc:docMk/>
          <pc:sldMk cId="1644624783" sldId="494"/>
        </pc:sldMkLst>
        <pc:spChg chg="mod">
          <ac:chgData name="Caroline Hilton" userId="c6f41e7f-20dd-464a-9559-576f502222c3" providerId="ADAL" clId="{CD407C70-587B-4264-965C-4692467E3EA6}" dt="2023-07-10T13:50:02.188" v="117" actId="20577"/>
          <ac:spMkLst>
            <pc:docMk/>
            <pc:sldMk cId="1644624783" sldId="494"/>
            <ac:spMk id="3" creationId="{8937B451-E5AD-4EC8-9E51-12CAD24DFD46}"/>
          </ac:spMkLst>
        </pc:spChg>
      </pc:sldChg>
    </pc:docChg>
  </pc:docChgLst>
  <pc:docChgLst>
    <pc:chgData name="Laura Howard" userId="2f7fb612-2615-43ae-a899-0bff0a953672" providerId="ADAL" clId="{67BE312E-0D61-4727-8DA2-D38740361DDA}"/>
    <pc:docChg chg="custSel modSld modNotesMaster">
      <pc:chgData name="Laura Howard" userId="2f7fb612-2615-43ae-a899-0bff0a953672" providerId="ADAL" clId="{67BE312E-0D61-4727-8DA2-D38740361DDA}" dt="2023-07-11T10:16:29.602" v="1" actId="27636"/>
      <pc:docMkLst>
        <pc:docMk/>
      </pc:docMkLst>
      <pc:sldChg chg="modSp mod">
        <pc:chgData name="Laura Howard" userId="2f7fb612-2615-43ae-a899-0bff0a953672" providerId="ADAL" clId="{67BE312E-0D61-4727-8DA2-D38740361DDA}" dt="2023-07-11T10:16:29.602" v="1" actId="27636"/>
        <pc:sldMkLst>
          <pc:docMk/>
          <pc:sldMk cId="4251203130" sldId="484"/>
        </pc:sldMkLst>
        <pc:spChg chg="mod">
          <ac:chgData name="Laura Howard" userId="2f7fb612-2615-43ae-a899-0bff0a953672" providerId="ADAL" clId="{67BE312E-0D61-4727-8DA2-D38740361DDA}" dt="2023-07-11T10:16:29.602" v="1" actId="27636"/>
          <ac:spMkLst>
            <pc:docMk/>
            <pc:sldMk cId="4251203130" sldId="484"/>
            <ac:spMk id="8" creationId="{5D06056B-24D7-4E57-8212-29150797D1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C5F2D2-F11C-46F1-BD2A-6051D0B0669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CC5BB7-31DB-44B2-A089-05ADFFDED7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5E58-646D-4542-988B-8321096F0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 b="1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E8D1D-620B-4CDA-A821-D4CA23C0F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13B08F-3DAA-4F79-82B4-FC65651D3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67" y="5877272"/>
            <a:ext cx="1964066" cy="6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802415-B876-42A1-8334-A9EBE3F8D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13C41-DA46-4FD2-B5E9-7BE012321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5A4A-363A-43A4-AE30-4BD1EBC3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EB96E-D21A-4F7C-A2F9-93707903D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B5E80-8805-41E2-8146-51CCB504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3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82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6622-E78D-40D1-9037-4242897DB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="0" i="0" baseline="0">
                <a:solidFill>
                  <a:schemeClr val="bg1"/>
                </a:solidFill>
                <a:latin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4CC08-C38E-47C2-B65A-A350A96E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3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038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6A76E-C30F-49B3-BD47-95F4B8E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9FDB-41E1-4C4F-83ED-801E8341A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88CDA-7F76-4867-B310-5D5F82E1F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9B7E-5140-4CB1-9E1E-78CE0B42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18084-E75D-4106-8D3A-7950D2CD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36809-0DF3-44B4-B6A0-4E57CCCF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7BAD-F83F-492B-BC63-5CC48609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52F10-F8A9-4055-9FE7-E9FDDFF00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3E42-0B92-4ED7-8CF4-C33331006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E1BE51-82EA-419A-97A1-B2D90C1D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EE28A-D22A-4C2C-B7CD-9EBC344C1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2A15E-2D36-48CB-A314-DB6B165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4EB2FD-0023-4DD1-B0D6-066D0F12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4FBE57-3764-49F0-89D5-EE868C9A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24A7-6234-45F9-AD4B-55ADE3C0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3513-5955-4294-974C-259B47DAD5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728E3B-90B3-44D2-B33D-36E60905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501CA-3FB4-4640-8943-F9FE4BD2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28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9B4F25-C821-4572-A6A3-01C6D985D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50604-2C1B-434A-94DA-63119FAB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7187-8443-4E76-8805-41F5113A5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2B99-36C8-4E4E-84EA-0F52FA7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B09A0-CA6D-49FB-A5E1-634E959BF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32763-87D0-4031-BB56-976B7734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83088-A13C-4BBE-A907-9C55190AA2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A7894-7DB8-4E0C-A4AE-B8A86F17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1974C-4C81-450F-AA32-46C7538F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31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8007-142B-4FDA-8614-8977D2D6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C18C8-8D30-4AD1-8FBC-8CC2E913C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46479-16BE-49CF-9807-97F0C32FF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751FA-B75F-4A30-BC57-6FCA1AD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32CC4-4FE4-4BDC-9677-A720FA578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F45EF-F7BC-45F4-B60C-79F9119A3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4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BB9B5-029B-43D3-B016-0A99B9EB9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0353D-552A-4DBD-B1F3-B666E154E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0901-97BF-481D-8EA8-0295B7C3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89F9E47-C93D-4BF5-9F41-2E277AF1A2D9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8CB4-724E-4464-B949-B7E8A6AC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3034-D208-4535-A0C4-126C960E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7F8303D-5F33-4F2E-BC9C-21FC4C07C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75BF2-AC2A-4AB6-B87A-DAE650B23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F2A16-C03B-4B98-91F9-521ECE55E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4C560-0552-4F2F-8D5B-694E95C4BBBE}"/>
              </a:ext>
            </a:extLst>
          </p:cNvPr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F8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7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urchofengland.org/more/church-resources/churchcare" TargetMode="External"/><Relationship Id="rId3" Type="http://schemas.openxmlformats.org/officeDocument/2006/relationships/hyperlink" Target="https://www.chester.anglican.org/support-services/churches/faculties/doyouneedafaculty.php" TargetMode="External"/><Relationship Id="rId7" Type="http://schemas.openxmlformats.org/officeDocument/2006/relationships/hyperlink" Target="https://www.churchofengland.org/sites/default/files/2020-11/Quinquennial_Inspection_CBC_guidance_2020.pdf" TargetMode="External"/><Relationship Id="rId2" Type="http://schemas.openxmlformats.org/officeDocument/2006/relationships/hyperlink" Target="https://www.chester.anglican.org/support-services/church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hester.anglican.org/support-services/churches/churchyards/" TargetMode="External"/><Relationship Id="rId5" Type="http://schemas.openxmlformats.org/officeDocument/2006/relationships/hyperlink" Target="https://www.chester.anglican.org/support-services/churches/technical-advice/toilets-and-kitchens.php" TargetMode="External"/><Relationship Id="rId4" Type="http://schemas.openxmlformats.org/officeDocument/2006/relationships/hyperlink" Target="https://facultyonline.churchofengland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hurchofengland.org/resources/churchcare/net-zero-carbon-chur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7A05-716C-45C9-BCE2-C019C386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68" y="491403"/>
            <a:ext cx="8626104" cy="1325563"/>
          </a:xfrm>
        </p:spPr>
        <p:txBody>
          <a:bodyPr>
            <a:normAutofit/>
          </a:bodyPr>
          <a:lstStyle/>
          <a:p>
            <a:r>
              <a:rPr lang="en-GB" sz="4000" dirty="0"/>
              <a:t>Diocesan Advisory Committee for the Care of Churches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2D6133-4930-4675-A4D7-8D7B2E0B8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351" y="1772816"/>
            <a:ext cx="3443281" cy="459378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477AFC-0294-496C-912D-BF83F9534809}"/>
              </a:ext>
            </a:extLst>
          </p:cNvPr>
          <p:cNvSpPr txBox="1">
            <a:spLocks/>
          </p:cNvSpPr>
          <p:nvPr/>
        </p:nvSpPr>
        <p:spPr>
          <a:xfrm>
            <a:off x="323528" y="2796881"/>
            <a:ext cx="3443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baseline="0">
                <a:solidFill>
                  <a:schemeClr val="bg1"/>
                </a:solidFill>
                <a:latin typeface="Open Sans SemiBold" panose="020B07060308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4000" dirty="0"/>
              <a:t>Introduction to the DAC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DE6B08-E77D-4B5C-AB53-993965013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73" y="5469127"/>
            <a:ext cx="2367611" cy="89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333126" y="116632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Quinquennial inspections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256351" y="980728"/>
            <a:ext cx="881087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Requirement for churches to be inspected every five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Quinquennial inspection report is a key document assisting the PCC in its care and repair of church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Parish need to let the </a:t>
            </a:r>
            <a:r>
              <a:rPr lang="en-US" sz="2000">
                <a:solidFill>
                  <a:schemeClr val="bg1"/>
                </a:solidFill>
              </a:rPr>
              <a:t>DAC office know of their </a:t>
            </a:r>
            <a:r>
              <a:rPr lang="en-US" sz="2000" dirty="0">
                <a:solidFill>
                  <a:schemeClr val="bg1"/>
                </a:solidFill>
              </a:rPr>
              <a:t>choice of inspector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Choice of architect should be with due regard to the Church Buildings Council guidance regarding their accreditation and experience depending on the grade listing of the church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DBF pays the quinquennial inspection 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57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7B451-E5AD-4EC8-9E51-12CAD24D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585004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400" dirty="0">
                <a:latin typeface="+mn-lt"/>
                <a:ea typeface="Calibri" panose="020F0502020204030204" pitchFamily="34" charset="0"/>
              </a:rPr>
              <a:t>I</a:t>
            </a: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nformation and guidance can be found on the DAC pages of the diocesan website, via this link: </a:t>
            </a:r>
            <a:r>
              <a:rPr lang="en-GB" sz="6400" u="sng" dirty="0">
                <a:effectLst/>
                <a:latin typeface="+mn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https://www.chester.anglican.org/support-services/churches/</a:t>
            </a:r>
            <a:endParaRPr lang="en-GB" sz="64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6400" i="1" dirty="0">
                <a:effectLst/>
                <a:latin typeface="+mn-lt"/>
                <a:ea typeface="Calibri" panose="020F0502020204030204" pitchFamily="34" charset="0"/>
              </a:rPr>
              <a:t>Do you need a faculty? Includes the levels of permissions needed for different works: </a:t>
            </a: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6400" u="sng" dirty="0">
                <a:effectLst/>
                <a:latin typeface="+mn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https://www.chester.anglican.org/support-services/churches/faculties/doyouneedafaculty.php</a:t>
            </a:r>
            <a:endParaRPr lang="en-GB" sz="64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 Online Faculty System – home page where you can register and sign in </a:t>
            </a:r>
            <a:r>
              <a:rPr lang="en-GB" sz="6400" u="sng" dirty="0">
                <a:effectLst/>
                <a:latin typeface="+mn-lt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https://facultyonline.churchofengland.org</a:t>
            </a:r>
            <a:endParaRPr lang="en-GB" sz="64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GB" sz="6400" i="1" dirty="0">
                <a:effectLst/>
                <a:latin typeface="+mn-lt"/>
                <a:ea typeface="Calibri" panose="020F0502020204030204" pitchFamily="34" charset="0"/>
              </a:rPr>
              <a:t>Examples of toilets and kitchens installed around the diocese: </a:t>
            </a:r>
            <a:r>
              <a:rPr lang="en-GB" sz="6400" u="sng" dirty="0">
                <a:effectLst/>
                <a:latin typeface="+mn-lt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https://www.chester.anglican.org/support-services/churches/technical-advice/toilets-and-kitchens.php</a:t>
            </a:r>
            <a:endParaRPr lang="en-GB" sz="64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 </a:t>
            </a:r>
            <a:r>
              <a:rPr lang="en-GB" sz="6400" i="1" dirty="0">
                <a:effectLst/>
                <a:latin typeface="+mn-lt"/>
                <a:ea typeface="Calibri" panose="020F0502020204030204" pitchFamily="34" charset="0"/>
              </a:rPr>
              <a:t>Churchyards</a:t>
            </a: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 - guidance and regulations:  </a:t>
            </a:r>
            <a:r>
              <a:rPr lang="en-GB" sz="6400" u="sng" dirty="0">
                <a:latin typeface="+mn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https://www.chester.anglican.org/support-services/churches/churchyards/</a:t>
            </a:r>
            <a:endParaRPr lang="en-GB" sz="6400" u="sng" dirty="0"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400" i="1" dirty="0">
                <a:effectLst/>
                <a:latin typeface="+mn-lt"/>
                <a:ea typeface="Calibri" panose="020F0502020204030204" pitchFamily="34" charset="0"/>
              </a:rPr>
              <a:t>Quinquennial inspections</a:t>
            </a: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 – Church Buildings Council guidance including criteria for selecting the inspector: </a:t>
            </a:r>
            <a:r>
              <a:rPr lang="en-GB" sz="6400" u="sng" dirty="0">
                <a:effectLst/>
                <a:latin typeface="+mn-lt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Word - Quinquennial_Inspection_CBC_guidance_2020 (churchofengland.org)</a:t>
            </a:r>
            <a:endParaRPr lang="en-GB" sz="64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6400" dirty="0">
                <a:effectLst/>
                <a:latin typeface="+mn-lt"/>
                <a:ea typeface="Calibri" panose="020F0502020204030204" pitchFamily="34" charset="0"/>
              </a:rPr>
              <a:t>The Church of England website provides a wide range of advice and guidance regarding works to church buildings:      </a:t>
            </a:r>
            <a:r>
              <a:rPr lang="en-GB" sz="6400" u="sng" dirty="0">
                <a:effectLst/>
                <a:latin typeface="+mn-lt"/>
                <a:ea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https://www.churchofengland.org/more/church-resources/churchcare</a:t>
            </a:r>
            <a:endParaRPr lang="en-GB" sz="64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2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9B76-5D93-4EEF-BF0D-57253AE0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3191"/>
            <a:ext cx="8784976" cy="1325563"/>
          </a:xfrm>
        </p:spPr>
        <p:txBody>
          <a:bodyPr>
            <a:normAutofit/>
          </a:bodyPr>
          <a:lstStyle/>
          <a:p>
            <a:r>
              <a:rPr lang="en-GB" sz="4000" dirty="0"/>
              <a:t>Introduction to Faculty Jurisdiction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6056B-24D7-4E57-8212-29150797D1F6}"/>
              </a:ext>
            </a:extLst>
          </p:cNvPr>
          <p:cNvSpPr txBox="1">
            <a:spLocks/>
          </p:cNvSpPr>
          <p:nvPr/>
        </p:nvSpPr>
        <p:spPr>
          <a:xfrm>
            <a:off x="280931" y="14965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Faculty Jurisdiction has existed since 19</a:t>
            </a:r>
            <a:r>
              <a:rPr lang="en-GB" sz="2200" baseline="30000" dirty="0"/>
              <a:t>th</a:t>
            </a:r>
            <a:r>
              <a:rPr lang="en-GB" sz="2200" dirty="0"/>
              <a:t> century</a:t>
            </a:r>
          </a:p>
          <a:p>
            <a:pPr marL="0" indent="0">
              <a:buNone/>
            </a:pPr>
            <a:endParaRPr lang="en-GB" sz="2200" b="1" dirty="0"/>
          </a:p>
          <a:p>
            <a:r>
              <a:rPr lang="en-GB" sz="2200" dirty="0"/>
              <a:t>Ecclesiastical Exemption means the Church has control over works to church interiors through Faculty Jurisdiction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A faculty is a legal permission – required for works to a church building or churchyard that include changes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Faculty Jurisdiction runs parallel to secular planning</a:t>
            </a:r>
          </a:p>
          <a:p>
            <a:pPr marL="0" indent="0">
              <a:buNone/>
            </a:pPr>
            <a:endParaRPr lang="en-GB" sz="2200" dirty="0"/>
          </a:p>
          <a:p>
            <a:r>
              <a:rPr lang="en-GB" sz="2200" dirty="0"/>
              <a:t>Need for parity with secular planning system  if the Church is to retain Ecclesiastical Exemption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5120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9B76-5D93-4EEF-BF0D-57253AE0B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2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Types of permission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D06056B-24D7-4E57-8212-29150797D1F6}"/>
              </a:ext>
            </a:extLst>
          </p:cNvPr>
          <p:cNvSpPr txBox="1">
            <a:spLocks/>
          </p:cNvSpPr>
          <p:nvPr/>
        </p:nvSpPr>
        <p:spPr>
          <a:xfrm>
            <a:off x="272142" y="143814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3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List A </a:t>
            </a:r>
            <a:r>
              <a:rPr lang="en-US" sz="2800" dirty="0"/>
              <a:t>– minor works with no permission needed – if in doubt ask</a:t>
            </a:r>
          </a:p>
          <a:p>
            <a:endParaRPr lang="en-US" sz="2800" dirty="0"/>
          </a:p>
          <a:p>
            <a:r>
              <a:rPr lang="en-US" sz="2800" b="1" dirty="0"/>
              <a:t>List B </a:t>
            </a:r>
            <a:r>
              <a:rPr lang="en-US" sz="2800" dirty="0"/>
              <a:t>– Archdeacon’s permission  - proposals usually need review 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Faculty</a:t>
            </a:r>
            <a:r>
              <a:rPr lang="en-US" sz="2800" dirty="0"/>
              <a:t> – needs consideration by DAC, and is approved by the Diocesan Chancellor</a:t>
            </a:r>
          </a:p>
          <a:p>
            <a:endParaRPr lang="en-GB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B31B37-A8BB-426F-BC9F-002D00A0FD8B}"/>
              </a:ext>
            </a:extLst>
          </p:cNvPr>
          <p:cNvSpPr/>
          <p:nvPr/>
        </p:nvSpPr>
        <p:spPr>
          <a:xfrm>
            <a:off x="5868144" y="5301208"/>
            <a:ext cx="3024336" cy="1181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Submitted via the Online Faculty System</a:t>
            </a:r>
          </a:p>
        </p:txBody>
      </p:sp>
    </p:spTree>
    <p:extLst>
      <p:ext uri="{BB962C8B-B14F-4D97-AF65-F5344CB8AC3E}">
        <p14:creationId xmlns:p14="http://schemas.microsoft.com/office/powerpoint/2010/main" val="6227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C2E978-D8EB-4383-BF36-33561557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5121086" cy="38657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5434744" y="229254"/>
            <a:ext cx="3753950" cy="540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Record List A works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Submit requests for List B works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Submit faculty applications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Submit requests for temporary minor re-ordering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07504" y="4845024"/>
            <a:ext cx="3031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DAC office is happy to help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6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169978" y="332656"/>
            <a:ext cx="86573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Diocesan Advisory Committee for the Care of Churches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755576" y="192786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Archdeacons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Clergy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Architect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Lay members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238337-C78A-4FA4-9F3C-36CD3B3AC1B1}"/>
              </a:ext>
            </a:extLst>
          </p:cNvPr>
          <p:cNvSpPr/>
          <p:nvPr/>
        </p:nvSpPr>
        <p:spPr>
          <a:xfrm>
            <a:off x="5148064" y="2025427"/>
            <a:ext cx="3679238" cy="2051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Helped by advisers on subjects such as accessibility, heating, organs, clocks, bells, stained glass, archaeology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F9F6E-BDD1-472D-8AAE-AA60690AC0D7}"/>
              </a:ext>
            </a:extLst>
          </p:cNvPr>
          <p:cNvSpPr txBox="1"/>
          <p:nvPr/>
        </p:nvSpPr>
        <p:spPr>
          <a:xfrm>
            <a:off x="323528" y="4990241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DAC office staff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DAC Secretary – Caroline Hilton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Assistant to DAC Secretary – Katy Purvis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169978" y="332656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The DAC considers…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69978" y="1409874"/>
            <a:ext cx="88108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Church buildings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Churchyards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Boundary walls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Trees in churchyards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Structures in churchyards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Church halls within the curtilage of the church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C3D51-FBD8-46D8-867F-02EA5C595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431645"/>
            <a:ext cx="3790226" cy="288032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91865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169978" y="332656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What the DAC does…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66563" y="1441522"/>
            <a:ext cx="88108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Around 10 meetings per year of the full DAC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Considers faculty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Considers requests for informal advice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informal feedback to parishes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Provides formal advice to the Chancellor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9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1929811-FB65-4A42-9F7C-977BD3E38834}"/>
              </a:ext>
            </a:extLst>
          </p:cNvPr>
          <p:cNvSpPr txBox="1"/>
          <p:nvPr/>
        </p:nvSpPr>
        <p:spPr>
          <a:xfrm>
            <a:off x="486676" y="0"/>
            <a:ext cx="8657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Site visits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B74D5-E37C-4C11-B278-7D8E64FB260D}"/>
              </a:ext>
            </a:extLst>
          </p:cNvPr>
          <p:cNvSpPr txBox="1"/>
          <p:nvPr/>
        </p:nvSpPr>
        <p:spPr>
          <a:xfrm>
            <a:off x="186950" y="764704"/>
            <a:ext cx="441845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DAC Sub-committee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consists of Chair, Architect, Clergy member and Archdeacon if available. Reports back to full DAC and feedback offered to parish.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Informal visit: </a:t>
            </a:r>
            <a:r>
              <a:rPr lang="en-US" sz="2000" dirty="0">
                <a:solidFill>
                  <a:schemeClr val="bg1"/>
                </a:solidFill>
              </a:rPr>
              <a:t>DAC Secretary (sometimes alongside Buildings for Mission Adviser) for chat at the early stages, </a:t>
            </a:r>
            <a:r>
              <a:rPr lang="en-US" sz="2000" dirty="0" err="1">
                <a:solidFill>
                  <a:schemeClr val="bg1"/>
                </a:solidFill>
              </a:rPr>
              <a:t>eg</a:t>
            </a:r>
            <a:r>
              <a:rPr lang="en-US" sz="2000" dirty="0">
                <a:solidFill>
                  <a:schemeClr val="bg1"/>
                </a:solidFill>
              </a:rPr>
              <a:t> to think about Statement of Need, and to outline the process and any need for consultation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81978B-D98E-45B3-8584-BACF2B98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917" y="997442"/>
            <a:ext cx="3799309" cy="486311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1934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A7C5-5243-BC5C-3795-F6B4E0317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 Zero Carbon 2030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826EF-0314-B6CE-5191-BBD76F510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Church of England has a target for churches to have a net zero carbon footprint by 2030. The faculty rules have now been revised to encourage parishes to take carbon reduction into consideration on schemes.</a:t>
            </a:r>
          </a:p>
          <a:p>
            <a:endParaRPr lang="en-GB" dirty="0"/>
          </a:p>
          <a:p>
            <a:r>
              <a:rPr lang="en-GB" dirty="0"/>
              <a:t>Guidance notes and links to webinars available on the CBC webpages: </a:t>
            </a:r>
            <a:r>
              <a:rPr lang="en-GB" dirty="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https://www.churchofengland.org/resources/churchcare/net-zero-carbon-church</a:t>
            </a:r>
            <a:endParaRPr lang="en-GB" dirty="0">
              <a:solidFill>
                <a:srgbClr val="FFFFFF"/>
              </a:solidFill>
            </a:endParaRPr>
          </a:p>
          <a:p>
            <a:endParaRPr lang="en-GB" dirty="0"/>
          </a:p>
          <a:p>
            <a:r>
              <a:rPr lang="en-GB" dirty="0"/>
              <a:t>Contact the DAC office with any queries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A4032-F861-F51C-180C-EFF87AEB9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16087"/>
            <a:ext cx="132000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9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E40743-ED18-4F06-ADDC-C3AA74CCDEEE}" vid="{C652B2C0-EB2F-4DD3-A8D5-4F976431F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2568</TotalTime>
  <Words>681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SemiBold</vt:lpstr>
      <vt:lpstr>Symbol</vt:lpstr>
      <vt:lpstr>Office Theme</vt:lpstr>
      <vt:lpstr>Diocesan Advisory Committee for the Care of Churches</vt:lpstr>
      <vt:lpstr>Introduction to Faculty Jurisdiction</vt:lpstr>
      <vt:lpstr>Types of permission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 Zero Carbon 2030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Freeman</dc:creator>
  <cp:lastModifiedBy>Laura Howard</cp:lastModifiedBy>
  <cp:revision>376</cp:revision>
  <cp:lastPrinted>2023-07-11T10:16:30Z</cp:lastPrinted>
  <dcterms:created xsi:type="dcterms:W3CDTF">2019-02-07T14:37:04Z</dcterms:created>
  <dcterms:modified xsi:type="dcterms:W3CDTF">2023-07-11T10:16:32Z</dcterms:modified>
</cp:coreProperties>
</file>