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709" r:id="rId6"/>
    <p:sldId id="713" r:id="rId7"/>
    <p:sldId id="717" r:id="rId8"/>
    <p:sldId id="718" r:id="rId9"/>
    <p:sldId id="72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8000"/>
    <a:srgbClr val="00B050"/>
    <a:srgbClr val="F6129F"/>
    <a:srgbClr val="D73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25" autoAdjust="0"/>
  </p:normalViewPr>
  <p:slideViewPr>
    <p:cSldViewPr snapToGrid="0">
      <p:cViewPr varScale="1">
        <p:scale>
          <a:sx n="93" d="100"/>
          <a:sy n="93" d="100"/>
        </p:scale>
        <p:origin x="12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14" Type="http://schemas.openxmlformats.org/officeDocument/2006/relationships/theme" Target="theme/theme1.xml"/><Relationship Id="rId9" Type="http://schemas.openxmlformats.org/officeDocument/2006/relationships/slide" Target="slides/slide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7BCD28-09D0-4D37-B0F4-170C9DDB037A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B8F4AFE0-5594-42A8-A8C6-090951902A1B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Motivation to offend</a:t>
          </a:r>
        </a:p>
      </dgm:t>
    </dgm:pt>
    <dgm:pt modelId="{BD82BA99-3F03-4435-88C1-56F10617FBDA}" type="parTrans" cxnId="{9308E296-454A-46F8-BBCA-5DDB51B18C05}">
      <dgm:prSet/>
      <dgm:spPr/>
      <dgm:t>
        <a:bodyPr/>
        <a:lstStyle/>
        <a:p>
          <a:endParaRPr lang="en-GB"/>
        </a:p>
      </dgm:t>
    </dgm:pt>
    <dgm:pt modelId="{C1C42467-C36C-4961-A041-53AA11C99F6A}" type="sibTrans" cxnId="{9308E296-454A-46F8-BBCA-5DDB51B18C05}">
      <dgm:prSet/>
      <dgm:spPr/>
      <dgm:t>
        <a:bodyPr/>
        <a:lstStyle/>
        <a:p>
          <a:endParaRPr lang="en-GB"/>
        </a:p>
      </dgm:t>
    </dgm:pt>
    <dgm:pt modelId="{C7244210-A8C8-4E20-967C-EC19B8B9CDAE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Overcome internal inhibitions</a:t>
          </a:r>
        </a:p>
      </dgm:t>
    </dgm:pt>
    <dgm:pt modelId="{3B2E6E74-C045-45CF-8270-296B7943EC2B}" type="parTrans" cxnId="{74ED2A9B-76D5-40BF-A0F9-A1833FFE4239}">
      <dgm:prSet/>
      <dgm:spPr/>
      <dgm:t>
        <a:bodyPr/>
        <a:lstStyle/>
        <a:p>
          <a:endParaRPr lang="en-GB"/>
        </a:p>
      </dgm:t>
    </dgm:pt>
    <dgm:pt modelId="{73793A07-A787-4D6A-81E8-19C81AAE5722}" type="sibTrans" cxnId="{74ED2A9B-76D5-40BF-A0F9-A1833FFE4239}">
      <dgm:prSet/>
      <dgm:spPr/>
      <dgm:t>
        <a:bodyPr/>
        <a:lstStyle/>
        <a:p>
          <a:endParaRPr lang="en-GB"/>
        </a:p>
      </dgm:t>
    </dgm:pt>
    <dgm:pt modelId="{85D3AA6C-C3B0-4A15-B82F-9EDBB445C43A}">
      <dgm:prSet phldrT="[Text]"/>
      <dgm:spPr/>
      <dgm:t>
        <a:bodyPr/>
        <a:lstStyle/>
        <a:p>
          <a:r>
            <a:rPr lang="en-GB" b="1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Address external inhibitors</a:t>
          </a:r>
        </a:p>
      </dgm:t>
    </dgm:pt>
    <dgm:pt modelId="{DF9BB8BB-94C9-4CAC-9E7D-A096C84E304C}" type="parTrans" cxnId="{CCD0F734-2A01-46EC-A0B6-5C1C34F21AC5}">
      <dgm:prSet/>
      <dgm:spPr/>
      <dgm:t>
        <a:bodyPr/>
        <a:lstStyle/>
        <a:p>
          <a:endParaRPr lang="en-GB"/>
        </a:p>
      </dgm:t>
    </dgm:pt>
    <dgm:pt modelId="{8F10B131-5250-4DA8-9294-4DB2D47BDF8D}" type="sibTrans" cxnId="{CCD0F734-2A01-46EC-A0B6-5C1C34F21AC5}">
      <dgm:prSet/>
      <dgm:spPr/>
      <dgm:t>
        <a:bodyPr/>
        <a:lstStyle/>
        <a:p>
          <a:endParaRPr lang="en-GB"/>
        </a:p>
      </dgm:t>
    </dgm:pt>
    <dgm:pt modelId="{D5B398F7-14CF-4D2C-B5D6-001590B4D41B}">
      <dgm:prSet phldrT="[Text]"/>
      <dgm:spPr/>
      <dgm:t>
        <a:bodyPr/>
        <a:lstStyle/>
        <a:p>
          <a:r>
            <a: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Ensure victim’s compliance</a:t>
          </a:r>
        </a:p>
      </dgm:t>
    </dgm:pt>
    <dgm:pt modelId="{8D7F1BDB-FCD8-4423-8482-C741C43AF8F8}" type="parTrans" cxnId="{8669980F-15A1-4CD2-995A-5B3044734CB2}">
      <dgm:prSet/>
      <dgm:spPr/>
      <dgm:t>
        <a:bodyPr/>
        <a:lstStyle/>
        <a:p>
          <a:endParaRPr lang="en-GB"/>
        </a:p>
      </dgm:t>
    </dgm:pt>
    <dgm:pt modelId="{8049E955-43F8-4F98-84D5-E8D364F2AE28}" type="sibTrans" cxnId="{8669980F-15A1-4CD2-995A-5B3044734CB2}">
      <dgm:prSet/>
      <dgm:spPr/>
      <dgm:t>
        <a:bodyPr/>
        <a:lstStyle/>
        <a:p>
          <a:endParaRPr lang="en-GB"/>
        </a:p>
      </dgm:t>
    </dgm:pt>
    <dgm:pt modelId="{5B1DB056-89C5-48F6-B85D-6E8160D0FA52}" type="pres">
      <dgm:prSet presAssocID="{317BCD28-09D0-4D37-B0F4-170C9DDB037A}" presName="rootnode" presStyleCnt="0">
        <dgm:presLayoutVars>
          <dgm:chMax/>
          <dgm:chPref/>
          <dgm:dir/>
          <dgm:animLvl val="lvl"/>
        </dgm:presLayoutVars>
      </dgm:prSet>
      <dgm:spPr/>
    </dgm:pt>
    <dgm:pt modelId="{36595543-1B12-46AA-9BF6-1E79E215F9D2}" type="pres">
      <dgm:prSet presAssocID="{B8F4AFE0-5594-42A8-A8C6-090951902A1B}" presName="composite" presStyleCnt="0"/>
      <dgm:spPr/>
    </dgm:pt>
    <dgm:pt modelId="{52E7A97D-1D77-42F4-9AC4-6A51FAB75577}" type="pres">
      <dgm:prSet presAssocID="{B8F4AFE0-5594-42A8-A8C6-090951902A1B}" presName="LShape" presStyleLbl="alignNode1" presStyleIdx="0" presStyleCnt="7"/>
      <dgm:spPr>
        <a:solidFill>
          <a:srgbClr val="7030A0"/>
        </a:solidFill>
      </dgm:spPr>
    </dgm:pt>
    <dgm:pt modelId="{1D5B2FB0-5116-4C16-9ADD-320744EB5402}" type="pres">
      <dgm:prSet presAssocID="{B8F4AFE0-5594-42A8-A8C6-090951902A1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6F925C6F-2F6A-4E91-90AA-0C6AB7CFDE88}" type="pres">
      <dgm:prSet presAssocID="{B8F4AFE0-5594-42A8-A8C6-090951902A1B}" presName="Triangle" presStyleLbl="alignNode1" presStyleIdx="1" presStyleCnt="7"/>
      <dgm:spPr>
        <a:solidFill>
          <a:srgbClr val="7030A0"/>
        </a:solidFill>
      </dgm:spPr>
    </dgm:pt>
    <dgm:pt modelId="{DF66DE0F-984D-447F-842E-E88185A5BAA6}" type="pres">
      <dgm:prSet presAssocID="{C1C42467-C36C-4961-A041-53AA11C99F6A}" presName="sibTrans" presStyleCnt="0"/>
      <dgm:spPr/>
    </dgm:pt>
    <dgm:pt modelId="{6ED60C9C-DC35-49E9-8997-6BDC8A83F00C}" type="pres">
      <dgm:prSet presAssocID="{C1C42467-C36C-4961-A041-53AA11C99F6A}" presName="space" presStyleCnt="0"/>
      <dgm:spPr/>
    </dgm:pt>
    <dgm:pt modelId="{97159EF7-5BF4-430E-A947-1C6BEAED725A}" type="pres">
      <dgm:prSet presAssocID="{C7244210-A8C8-4E20-967C-EC19B8B9CDAE}" presName="composite" presStyleCnt="0"/>
      <dgm:spPr/>
    </dgm:pt>
    <dgm:pt modelId="{6A7D9D71-CEA2-44C9-A7C8-5FD3FFEDB643}" type="pres">
      <dgm:prSet presAssocID="{C7244210-A8C8-4E20-967C-EC19B8B9CDAE}" presName="LShape" presStyleLbl="alignNode1" presStyleIdx="2" presStyleCnt="7"/>
      <dgm:spPr>
        <a:solidFill>
          <a:srgbClr val="7030A0"/>
        </a:solidFill>
      </dgm:spPr>
    </dgm:pt>
    <dgm:pt modelId="{2C99B4DA-67CB-4BB7-A966-7059769033F9}" type="pres">
      <dgm:prSet presAssocID="{C7244210-A8C8-4E20-967C-EC19B8B9CDAE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9B2D4BE3-75A3-4B67-B962-11CE02F8AE88}" type="pres">
      <dgm:prSet presAssocID="{C7244210-A8C8-4E20-967C-EC19B8B9CDAE}" presName="Triangle" presStyleLbl="alignNode1" presStyleIdx="3" presStyleCnt="7"/>
      <dgm:spPr>
        <a:solidFill>
          <a:srgbClr val="7030A0"/>
        </a:solidFill>
      </dgm:spPr>
    </dgm:pt>
    <dgm:pt modelId="{8ED13944-9B82-4CAF-93A5-8F6E62429342}" type="pres">
      <dgm:prSet presAssocID="{73793A07-A787-4D6A-81E8-19C81AAE5722}" presName="sibTrans" presStyleCnt="0"/>
      <dgm:spPr/>
    </dgm:pt>
    <dgm:pt modelId="{BE3ACF75-378B-41E8-82EC-C8BAA78B3F55}" type="pres">
      <dgm:prSet presAssocID="{73793A07-A787-4D6A-81E8-19C81AAE5722}" presName="space" presStyleCnt="0"/>
      <dgm:spPr/>
    </dgm:pt>
    <dgm:pt modelId="{01B3B2B7-7364-4ABD-B56B-9C82BDC78236}" type="pres">
      <dgm:prSet presAssocID="{85D3AA6C-C3B0-4A15-B82F-9EDBB445C43A}" presName="composite" presStyleCnt="0"/>
      <dgm:spPr/>
    </dgm:pt>
    <dgm:pt modelId="{15C9B0B6-613F-44B2-B8A3-2B6EEC1D85BD}" type="pres">
      <dgm:prSet presAssocID="{85D3AA6C-C3B0-4A15-B82F-9EDBB445C43A}" presName="LShape" presStyleLbl="alignNode1" presStyleIdx="4" presStyleCnt="7"/>
      <dgm:spPr>
        <a:solidFill>
          <a:srgbClr val="7030A0"/>
        </a:solidFill>
      </dgm:spPr>
    </dgm:pt>
    <dgm:pt modelId="{C36A94C8-B7BE-4B25-AAD8-A479E7FC35A6}" type="pres">
      <dgm:prSet presAssocID="{85D3AA6C-C3B0-4A15-B82F-9EDBB445C43A}" presName="ParentText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D5D4DB15-CEE0-4426-9BF8-19F7B9D1ED0F}" type="pres">
      <dgm:prSet presAssocID="{85D3AA6C-C3B0-4A15-B82F-9EDBB445C43A}" presName="Triangle" presStyleLbl="alignNode1" presStyleIdx="5" presStyleCnt="7"/>
      <dgm:spPr>
        <a:solidFill>
          <a:srgbClr val="7030A0"/>
        </a:solidFill>
      </dgm:spPr>
    </dgm:pt>
    <dgm:pt modelId="{85B08AC0-516A-4C7E-B047-C7BA9F0C2109}" type="pres">
      <dgm:prSet presAssocID="{8F10B131-5250-4DA8-9294-4DB2D47BDF8D}" presName="sibTrans" presStyleCnt="0"/>
      <dgm:spPr/>
    </dgm:pt>
    <dgm:pt modelId="{9E45B126-2659-4609-92B1-0438ED41EA05}" type="pres">
      <dgm:prSet presAssocID="{8F10B131-5250-4DA8-9294-4DB2D47BDF8D}" presName="space" presStyleCnt="0"/>
      <dgm:spPr/>
    </dgm:pt>
    <dgm:pt modelId="{CA311C46-3437-46DA-93E7-3EC114E7E8DC}" type="pres">
      <dgm:prSet presAssocID="{D5B398F7-14CF-4D2C-B5D6-001590B4D41B}" presName="composite" presStyleCnt="0"/>
      <dgm:spPr/>
    </dgm:pt>
    <dgm:pt modelId="{3A2DA4BE-929D-43B6-8BE0-B18A7F0DF3B9}" type="pres">
      <dgm:prSet presAssocID="{D5B398F7-14CF-4D2C-B5D6-001590B4D41B}" presName="LShape" presStyleLbl="alignNode1" presStyleIdx="6" presStyleCnt="7"/>
      <dgm:spPr>
        <a:solidFill>
          <a:srgbClr val="7030A0"/>
        </a:solidFill>
      </dgm:spPr>
    </dgm:pt>
    <dgm:pt modelId="{A6F74A54-5F61-4D3A-A7B3-BF823F8F38BC}" type="pres">
      <dgm:prSet presAssocID="{D5B398F7-14CF-4D2C-B5D6-001590B4D41B}" presName="ParentText" presStyleLbl="revTx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669980F-15A1-4CD2-995A-5B3044734CB2}" srcId="{317BCD28-09D0-4D37-B0F4-170C9DDB037A}" destId="{D5B398F7-14CF-4D2C-B5D6-001590B4D41B}" srcOrd="3" destOrd="0" parTransId="{8D7F1BDB-FCD8-4423-8482-C741C43AF8F8}" sibTransId="{8049E955-43F8-4F98-84D5-E8D364F2AE28}"/>
    <dgm:cxn modelId="{9DA2AF26-2BD3-4A3C-8616-D5A70B7D06B7}" type="presOf" srcId="{D5B398F7-14CF-4D2C-B5D6-001590B4D41B}" destId="{A6F74A54-5F61-4D3A-A7B3-BF823F8F38BC}" srcOrd="0" destOrd="0" presId="urn:microsoft.com/office/officeart/2009/3/layout/StepUpProcess"/>
    <dgm:cxn modelId="{CCD0F734-2A01-46EC-A0B6-5C1C34F21AC5}" srcId="{317BCD28-09D0-4D37-B0F4-170C9DDB037A}" destId="{85D3AA6C-C3B0-4A15-B82F-9EDBB445C43A}" srcOrd="2" destOrd="0" parTransId="{DF9BB8BB-94C9-4CAC-9E7D-A096C84E304C}" sibTransId="{8F10B131-5250-4DA8-9294-4DB2D47BDF8D}"/>
    <dgm:cxn modelId="{9308E296-454A-46F8-BBCA-5DDB51B18C05}" srcId="{317BCD28-09D0-4D37-B0F4-170C9DDB037A}" destId="{B8F4AFE0-5594-42A8-A8C6-090951902A1B}" srcOrd="0" destOrd="0" parTransId="{BD82BA99-3F03-4435-88C1-56F10617FBDA}" sibTransId="{C1C42467-C36C-4961-A041-53AA11C99F6A}"/>
    <dgm:cxn modelId="{CD00D599-ED64-4FA7-954F-B3E52406D508}" type="presOf" srcId="{85D3AA6C-C3B0-4A15-B82F-9EDBB445C43A}" destId="{C36A94C8-B7BE-4B25-AAD8-A479E7FC35A6}" srcOrd="0" destOrd="0" presId="urn:microsoft.com/office/officeart/2009/3/layout/StepUpProcess"/>
    <dgm:cxn modelId="{74ED2A9B-76D5-40BF-A0F9-A1833FFE4239}" srcId="{317BCD28-09D0-4D37-B0F4-170C9DDB037A}" destId="{C7244210-A8C8-4E20-967C-EC19B8B9CDAE}" srcOrd="1" destOrd="0" parTransId="{3B2E6E74-C045-45CF-8270-296B7943EC2B}" sibTransId="{73793A07-A787-4D6A-81E8-19C81AAE5722}"/>
    <dgm:cxn modelId="{095324C2-800D-4986-846C-1DFF3BB89C30}" type="presOf" srcId="{C7244210-A8C8-4E20-967C-EC19B8B9CDAE}" destId="{2C99B4DA-67CB-4BB7-A966-7059769033F9}" srcOrd="0" destOrd="0" presId="urn:microsoft.com/office/officeart/2009/3/layout/StepUpProcess"/>
    <dgm:cxn modelId="{654AFDCF-3EEF-4ED3-AAB8-F1D3BB30A638}" type="presOf" srcId="{B8F4AFE0-5594-42A8-A8C6-090951902A1B}" destId="{1D5B2FB0-5116-4C16-9ADD-320744EB5402}" srcOrd="0" destOrd="0" presId="urn:microsoft.com/office/officeart/2009/3/layout/StepUpProcess"/>
    <dgm:cxn modelId="{3854B4DE-0D52-41DD-8348-30A22E93B062}" type="presOf" srcId="{317BCD28-09D0-4D37-B0F4-170C9DDB037A}" destId="{5B1DB056-89C5-48F6-B85D-6E8160D0FA52}" srcOrd="0" destOrd="0" presId="urn:microsoft.com/office/officeart/2009/3/layout/StepUpProcess"/>
    <dgm:cxn modelId="{D548945B-E11F-48EF-BB38-6EA562211284}" type="presParOf" srcId="{5B1DB056-89C5-48F6-B85D-6E8160D0FA52}" destId="{36595543-1B12-46AA-9BF6-1E79E215F9D2}" srcOrd="0" destOrd="0" presId="urn:microsoft.com/office/officeart/2009/3/layout/StepUpProcess"/>
    <dgm:cxn modelId="{BDDF6D66-6911-4104-83CF-B1D7C864F471}" type="presParOf" srcId="{36595543-1B12-46AA-9BF6-1E79E215F9D2}" destId="{52E7A97D-1D77-42F4-9AC4-6A51FAB75577}" srcOrd="0" destOrd="0" presId="urn:microsoft.com/office/officeart/2009/3/layout/StepUpProcess"/>
    <dgm:cxn modelId="{510A3C05-42E7-4165-B6F8-999BAB283DF8}" type="presParOf" srcId="{36595543-1B12-46AA-9BF6-1E79E215F9D2}" destId="{1D5B2FB0-5116-4C16-9ADD-320744EB5402}" srcOrd="1" destOrd="0" presId="urn:microsoft.com/office/officeart/2009/3/layout/StepUpProcess"/>
    <dgm:cxn modelId="{90C0FD7C-1283-4533-9CE5-87ADB5F23345}" type="presParOf" srcId="{36595543-1B12-46AA-9BF6-1E79E215F9D2}" destId="{6F925C6F-2F6A-4E91-90AA-0C6AB7CFDE88}" srcOrd="2" destOrd="0" presId="urn:microsoft.com/office/officeart/2009/3/layout/StepUpProcess"/>
    <dgm:cxn modelId="{7A36F792-9E0B-4A9D-97F8-9C2BCC3A69BA}" type="presParOf" srcId="{5B1DB056-89C5-48F6-B85D-6E8160D0FA52}" destId="{DF66DE0F-984D-447F-842E-E88185A5BAA6}" srcOrd="1" destOrd="0" presId="urn:microsoft.com/office/officeart/2009/3/layout/StepUpProcess"/>
    <dgm:cxn modelId="{E964020C-7766-4B9C-80C6-2B1D732EBC36}" type="presParOf" srcId="{DF66DE0F-984D-447F-842E-E88185A5BAA6}" destId="{6ED60C9C-DC35-49E9-8997-6BDC8A83F00C}" srcOrd="0" destOrd="0" presId="urn:microsoft.com/office/officeart/2009/3/layout/StepUpProcess"/>
    <dgm:cxn modelId="{A45BC769-894C-42C1-A0A3-F83AF1045CB0}" type="presParOf" srcId="{5B1DB056-89C5-48F6-B85D-6E8160D0FA52}" destId="{97159EF7-5BF4-430E-A947-1C6BEAED725A}" srcOrd="2" destOrd="0" presId="urn:microsoft.com/office/officeart/2009/3/layout/StepUpProcess"/>
    <dgm:cxn modelId="{6E33030D-355F-4F21-A91A-DBC31FEB6265}" type="presParOf" srcId="{97159EF7-5BF4-430E-A947-1C6BEAED725A}" destId="{6A7D9D71-CEA2-44C9-A7C8-5FD3FFEDB643}" srcOrd="0" destOrd="0" presId="urn:microsoft.com/office/officeart/2009/3/layout/StepUpProcess"/>
    <dgm:cxn modelId="{073DCF05-1871-40CB-A001-CE4FA5A26E9F}" type="presParOf" srcId="{97159EF7-5BF4-430E-A947-1C6BEAED725A}" destId="{2C99B4DA-67CB-4BB7-A966-7059769033F9}" srcOrd="1" destOrd="0" presId="urn:microsoft.com/office/officeart/2009/3/layout/StepUpProcess"/>
    <dgm:cxn modelId="{3615B739-BBAB-4A68-BF6E-3B5F0933DF95}" type="presParOf" srcId="{97159EF7-5BF4-430E-A947-1C6BEAED725A}" destId="{9B2D4BE3-75A3-4B67-B962-11CE02F8AE88}" srcOrd="2" destOrd="0" presId="urn:microsoft.com/office/officeart/2009/3/layout/StepUpProcess"/>
    <dgm:cxn modelId="{CA52926D-5831-4A3A-B806-699535A914E1}" type="presParOf" srcId="{5B1DB056-89C5-48F6-B85D-6E8160D0FA52}" destId="{8ED13944-9B82-4CAF-93A5-8F6E62429342}" srcOrd="3" destOrd="0" presId="urn:microsoft.com/office/officeart/2009/3/layout/StepUpProcess"/>
    <dgm:cxn modelId="{792CC860-7DB6-452E-8E5A-1D6FDBD29BC0}" type="presParOf" srcId="{8ED13944-9B82-4CAF-93A5-8F6E62429342}" destId="{BE3ACF75-378B-41E8-82EC-C8BAA78B3F55}" srcOrd="0" destOrd="0" presId="urn:microsoft.com/office/officeart/2009/3/layout/StepUpProcess"/>
    <dgm:cxn modelId="{9F9C40CC-F1AD-4069-BC60-83F21FBC5D39}" type="presParOf" srcId="{5B1DB056-89C5-48F6-B85D-6E8160D0FA52}" destId="{01B3B2B7-7364-4ABD-B56B-9C82BDC78236}" srcOrd="4" destOrd="0" presId="urn:microsoft.com/office/officeart/2009/3/layout/StepUpProcess"/>
    <dgm:cxn modelId="{B610F159-C6CF-4870-8A0E-518B9C672CFA}" type="presParOf" srcId="{01B3B2B7-7364-4ABD-B56B-9C82BDC78236}" destId="{15C9B0B6-613F-44B2-B8A3-2B6EEC1D85BD}" srcOrd="0" destOrd="0" presId="urn:microsoft.com/office/officeart/2009/3/layout/StepUpProcess"/>
    <dgm:cxn modelId="{C2ED662B-D2C0-4520-9DC0-8C56F0D1683D}" type="presParOf" srcId="{01B3B2B7-7364-4ABD-B56B-9C82BDC78236}" destId="{C36A94C8-B7BE-4B25-AAD8-A479E7FC35A6}" srcOrd="1" destOrd="0" presId="urn:microsoft.com/office/officeart/2009/3/layout/StepUpProcess"/>
    <dgm:cxn modelId="{8D8F1682-6A54-450D-926D-C70CBEDEA745}" type="presParOf" srcId="{01B3B2B7-7364-4ABD-B56B-9C82BDC78236}" destId="{D5D4DB15-CEE0-4426-9BF8-19F7B9D1ED0F}" srcOrd="2" destOrd="0" presId="urn:microsoft.com/office/officeart/2009/3/layout/StepUpProcess"/>
    <dgm:cxn modelId="{ED712CEC-BB58-43AB-A057-91F874681DC5}" type="presParOf" srcId="{5B1DB056-89C5-48F6-B85D-6E8160D0FA52}" destId="{85B08AC0-516A-4C7E-B047-C7BA9F0C2109}" srcOrd="5" destOrd="0" presId="urn:microsoft.com/office/officeart/2009/3/layout/StepUpProcess"/>
    <dgm:cxn modelId="{36B6F740-F55F-4EEC-8EE3-E532C08545FE}" type="presParOf" srcId="{85B08AC0-516A-4C7E-B047-C7BA9F0C2109}" destId="{9E45B126-2659-4609-92B1-0438ED41EA05}" srcOrd="0" destOrd="0" presId="urn:microsoft.com/office/officeart/2009/3/layout/StepUpProcess"/>
    <dgm:cxn modelId="{C96286B6-653B-4349-9F9C-C0487858D55F}" type="presParOf" srcId="{5B1DB056-89C5-48F6-B85D-6E8160D0FA52}" destId="{CA311C46-3437-46DA-93E7-3EC114E7E8DC}" srcOrd="6" destOrd="0" presId="urn:microsoft.com/office/officeart/2009/3/layout/StepUpProcess"/>
    <dgm:cxn modelId="{2C4C04DB-8F63-408D-AF60-929572B7906E}" type="presParOf" srcId="{CA311C46-3437-46DA-93E7-3EC114E7E8DC}" destId="{3A2DA4BE-929D-43B6-8BE0-B18A7F0DF3B9}" srcOrd="0" destOrd="0" presId="urn:microsoft.com/office/officeart/2009/3/layout/StepUpProcess"/>
    <dgm:cxn modelId="{2B071F00-11D9-4B94-9308-7FD95EBDAEB6}" type="presParOf" srcId="{CA311C46-3437-46DA-93E7-3EC114E7E8DC}" destId="{A6F74A54-5F61-4D3A-A7B3-BF823F8F38B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E35941-0F3D-4C8E-BEB1-D9218A13A1A8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0217D34A-36D5-408D-A101-5723C8B5F1E7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CB9ACF0-2CD6-4946-A29A-4D259B37CE07}" type="parTrans" cxnId="{24DB6850-4859-43BB-B6D3-240CD48A2471}">
      <dgm:prSet/>
      <dgm:spPr/>
      <dgm:t>
        <a:bodyPr/>
        <a:lstStyle/>
        <a:p>
          <a:endParaRPr lang="en-GB"/>
        </a:p>
      </dgm:t>
    </dgm:pt>
    <dgm:pt modelId="{B03086BE-B03E-49DB-8505-0C03D7CAD582}" type="sibTrans" cxnId="{24DB6850-4859-43BB-B6D3-240CD48A2471}">
      <dgm:prSet/>
      <dgm:spPr/>
      <dgm:t>
        <a:bodyPr/>
        <a:lstStyle/>
        <a:p>
          <a:endParaRPr lang="en-GB"/>
        </a:p>
      </dgm:t>
    </dgm:pt>
    <dgm:pt modelId="{7C876906-7AC6-4301-8F33-9BEA44C98D5B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Responsible person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8D522E1-ABBC-4B2F-86ED-62AFD87910EF}" type="parTrans" cxnId="{2FE4F844-A8EE-4A43-83BC-22FF1EB61799}">
      <dgm:prSet/>
      <dgm:spPr/>
      <dgm:t>
        <a:bodyPr/>
        <a:lstStyle/>
        <a:p>
          <a:endParaRPr lang="en-GB"/>
        </a:p>
      </dgm:t>
    </dgm:pt>
    <dgm:pt modelId="{4BED5F30-B368-47C4-9B8B-61443167D13A}" type="sibTrans" cxnId="{2FE4F844-A8EE-4A43-83BC-22FF1EB61799}">
      <dgm:prSet/>
      <dgm:spPr/>
      <dgm:t>
        <a:bodyPr/>
        <a:lstStyle/>
        <a:p>
          <a:endParaRPr lang="en-GB"/>
        </a:p>
      </dgm:t>
    </dgm:pt>
    <dgm:pt modelId="{2A698065-CD26-4D56-8547-6BEF4BD3A659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Role description and person specification            Advertise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AA290350-F8C9-4B17-A983-F5E5EB1B7A5D}" type="parTrans" cxnId="{0A2D95C3-A120-417A-AE42-0A3BB737C505}">
      <dgm:prSet/>
      <dgm:spPr/>
      <dgm:t>
        <a:bodyPr/>
        <a:lstStyle/>
        <a:p>
          <a:endParaRPr lang="en-GB"/>
        </a:p>
      </dgm:t>
    </dgm:pt>
    <dgm:pt modelId="{69450F6E-4EE7-4F64-BDA6-F0659B82A153}" type="sibTrans" cxnId="{0A2D95C3-A120-417A-AE42-0A3BB737C505}">
      <dgm:prSet/>
      <dgm:spPr/>
      <dgm:t>
        <a:bodyPr/>
        <a:lstStyle/>
        <a:p>
          <a:endParaRPr lang="en-GB"/>
        </a:p>
      </dgm:t>
    </dgm:pt>
    <dgm:pt modelId="{AB4F4826-FEA2-44EB-B091-20E94EAC9126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Recruitment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D1ABD86A-E1B4-4B10-BCBA-D3022EC088BC}" type="parTrans" cxnId="{A96F1E71-6B9C-499F-9DD4-5124113395A5}">
      <dgm:prSet/>
      <dgm:spPr/>
      <dgm:t>
        <a:bodyPr/>
        <a:lstStyle/>
        <a:p>
          <a:endParaRPr lang="en-GB"/>
        </a:p>
      </dgm:t>
    </dgm:pt>
    <dgm:pt modelId="{DCC699F9-B917-4D64-BE06-EE3AC9987590}" type="sibTrans" cxnId="{A96F1E71-6B9C-499F-9DD4-5124113395A5}">
      <dgm:prSet/>
      <dgm:spPr/>
      <dgm:t>
        <a:bodyPr/>
        <a:lstStyle/>
        <a:p>
          <a:endParaRPr lang="en-GB"/>
        </a:p>
      </dgm:t>
    </dgm:pt>
    <dgm:pt modelId="{3E2803BE-A0DE-4558-BED4-307E9E5F39B1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Application</a:t>
          </a:r>
          <a:r>
            <a:rPr lang="en-US" dirty="0"/>
            <a:t>        </a:t>
          </a:r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Confidential </a:t>
          </a:r>
        </a:p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form                 declaration 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80BEA7A7-6737-4A1F-A875-1629387DCC46}" type="parTrans" cxnId="{251F7A53-5372-4EBE-A952-D6E6F46D9C26}">
      <dgm:prSet/>
      <dgm:spPr/>
      <dgm:t>
        <a:bodyPr/>
        <a:lstStyle/>
        <a:p>
          <a:endParaRPr lang="en-GB"/>
        </a:p>
      </dgm:t>
    </dgm:pt>
    <dgm:pt modelId="{2EB01480-8852-4084-9A32-7052D8574738}" type="sibTrans" cxnId="{251F7A53-5372-4EBE-A952-D6E6F46D9C26}">
      <dgm:prSet/>
      <dgm:spPr/>
      <dgm:t>
        <a:bodyPr/>
        <a:lstStyle/>
        <a:p>
          <a:endParaRPr lang="en-GB"/>
        </a:p>
      </dgm:t>
    </dgm:pt>
    <dgm:pt modelId="{7B548D32-2DFD-45A8-B2B2-9D8358180AA7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Interview  References   DBS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0495D2DF-84E7-47E3-944C-EFF94BADCFF4}" type="parTrans" cxnId="{FA8B8F77-746F-4117-B7A4-244187789371}">
      <dgm:prSet/>
      <dgm:spPr/>
      <dgm:t>
        <a:bodyPr/>
        <a:lstStyle/>
        <a:p>
          <a:endParaRPr lang="en-GB"/>
        </a:p>
      </dgm:t>
    </dgm:pt>
    <dgm:pt modelId="{19CC6E4F-6C39-47B7-B010-7A96A1493C1B}" type="sibTrans" cxnId="{FA8B8F77-746F-4117-B7A4-244187789371}">
      <dgm:prSet/>
      <dgm:spPr/>
      <dgm:t>
        <a:bodyPr/>
        <a:lstStyle/>
        <a:p>
          <a:endParaRPr lang="en-GB"/>
        </a:p>
      </dgm:t>
    </dgm:pt>
    <dgm:pt modelId="{98437CD8-BF34-49BA-BD2F-8728FC758957}">
      <dgm:prSet phldrT="[Text]"/>
      <dgm:spPr>
        <a:solidFill>
          <a:srgbClr val="7030A0"/>
        </a:solidFill>
      </dgm:spPr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People management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5DDAD9FF-724D-4D13-9C46-7B7C19EBDFEC}" type="parTrans" cxnId="{E181F343-B9C4-4DAB-82DC-5EBD9183B329}">
      <dgm:prSet/>
      <dgm:spPr/>
      <dgm:t>
        <a:bodyPr/>
        <a:lstStyle/>
        <a:p>
          <a:endParaRPr lang="en-GB"/>
        </a:p>
      </dgm:t>
    </dgm:pt>
    <dgm:pt modelId="{2E4CFAEE-7343-40D4-B962-1246EF0AEEB4}" type="sibTrans" cxnId="{E181F343-B9C4-4DAB-82DC-5EBD9183B329}">
      <dgm:prSet/>
      <dgm:spPr/>
      <dgm:t>
        <a:bodyPr/>
        <a:lstStyle/>
        <a:p>
          <a:endParaRPr lang="en-GB"/>
        </a:p>
      </dgm:t>
    </dgm:pt>
    <dgm:pt modelId="{E23A3BCA-9D89-42C9-AECA-49558BF77E9D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Induction  Probationary period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7D4CDEA2-C09C-4D90-B86C-A0994E0DA404}" type="parTrans" cxnId="{6BD46A7D-25B9-4BE3-BC28-BE441F607859}">
      <dgm:prSet/>
      <dgm:spPr/>
      <dgm:t>
        <a:bodyPr/>
        <a:lstStyle/>
        <a:p>
          <a:endParaRPr lang="en-GB"/>
        </a:p>
      </dgm:t>
    </dgm:pt>
    <dgm:pt modelId="{D563F1F1-68BF-42CE-BB2F-6D2D5AAEF1EB}" type="sibTrans" cxnId="{6BD46A7D-25B9-4BE3-BC28-BE441F607859}">
      <dgm:prSet/>
      <dgm:spPr/>
      <dgm:t>
        <a:bodyPr/>
        <a:lstStyle/>
        <a:p>
          <a:endParaRPr lang="en-GB"/>
        </a:p>
      </dgm:t>
    </dgm:pt>
    <dgm:pt modelId="{9DAA4D28-387D-48D5-BF77-004C00909A43}">
      <dgm:prSet phldrT="[Text]"/>
      <dgm:spPr/>
      <dgm:t>
        <a:bodyPr/>
        <a:lstStyle/>
        <a:p>
          <a:r>
            <a: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Accountability/oversight     Development</a:t>
          </a:r>
          <a:endParaRPr lang="en-GB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gm:t>
    </dgm:pt>
    <dgm:pt modelId="{4DEA4AAF-19B7-4707-BEF4-B5C2528BC000}" type="parTrans" cxnId="{4658BEC9-BA9D-4669-AB07-324B1DEF19B9}">
      <dgm:prSet/>
      <dgm:spPr/>
      <dgm:t>
        <a:bodyPr/>
        <a:lstStyle/>
        <a:p>
          <a:endParaRPr lang="en-GB"/>
        </a:p>
      </dgm:t>
    </dgm:pt>
    <dgm:pt modelId="{C9A4A9B5-131E-4608-86AA-CB56D9004E3D}" type="sibTrans" cxnId="{4658BEC9-BA9D-4669-AB07-324B1DEF19B9}">
      <dgm:prSet/>
      <dgm:spPr/>
      <dgm:t>
        <a:bodyPr/>
        <a:lstStyle/>
        <a:p>
          <a:endParaRPr lang="en-GB"/>
        </a:p>
      </dgm:t>
    </dgm:pt>
    <dgm:pt modelId="{86A66668-B24C-4D34-8BB9-5EB57E91341F}" type="pres">
      <dgm:prSet presAssocID="{DDE35941-0F3D-4C8E-BEB1-D9218A13A1A8}" presName="Name0" presStyleCnt="0">
        <dgm:presLayoutVars>
          <dgm:dir/>
          <dgm:animLvl val="lvl"/>
          <dgm:resizeHandles val="exact"/>
        </dgm:presLayoutVars>
      </dgm:prSet>
      <dgm:spPr/>
    </dgm:pt>
    <dgm:pt modelId="{C2B14992-90E0-4979-96B4-5E763453E0DC}" type="pres">
      <dgm:prSet presAssocID="{98437CD8-BF34-49BA-BD2F-8728FC758957}" presName="boxAndChildren" presStyleCnt="0"/>
      <dgm:spPr/>
    </dgm:pt>
    <dgm:pt modelId="{23A742FA-E994-4879-B2DF-16ADD5549041}" type="pres">
      <dgm:prSet presAssocID="{98437CD8-BF34-49BA-BD2F-8728FC758957}" presName="parentTextBox" presStyleLbl="node1" presStyleIdx="0" presStyleCnt="3"/>
      <dgm:spPr/>
    </dgm:pt>
    <dgm:pt modelId="{1D0A60A9-B923-4F20-8A2B-E50075100BC4}" type="pres">
      <dgm:prSet presAssocID="{98437CD8-BF34-49BA-BD2F-8728FC758957}" presName="entireBox" presStyleLbl="node1" presStyleIdx="0" presStyleCnt="3"/>
      <dgm:spPr/>
    </dgm:pt>
    <dgm:pt modelId="{7B4C8A36-5C23-4FEA-B6FD-C5ADF895DB55}" type="pres">
      <dgm:prSet presAssocID="{98437CD8-BF34-49BA-BD2F-8728FC758957}" presName="descendantBox" presStyleCnt="0"/>
      <dgm:spPr/>
    </dgm:pt>
    <dgm:pt modelId="{7E857D3B-7BAF-4ED3-9A76-ECFA8BC088F9}" type="pres">
      <dgm:prSet presAssocID="{E23A3BCA-9D89-42C9-AECA-49558BF77E9D}" presName="childTextBox" presStyleLbl="fgAccFollowNode1" presStyleIdx="0" presStyleCnt="6">
        <dgm:presLayoutVars>
          <dgm:bulletEnabled val="1"/>
        </dgm:presLayoutVars>
      </dgm:prSet>
      <dgm:spPr/>
    </dgm:pt>
    <dgm:pt modelId="{32F4926F-5496-4D8F-AF01-25845C8EB775}" type="pres">
      <dgm:prSet presAssocID="{9DAA4D28-387D-48D5-BF77-004C00909A43}" presName="childTextBox" presStyleLbl="fgAccFollowNode1" presStyleIdx="1" presStyleCnt="6">
        <dgm:presLayoutVars>
          <dgm:bulletEnabled val="1"/>
        </dgm:presLayoutVars>
      </dgm:prSet>
      <dgm:spPr/>
    </dgm:pt>
    <dgm:pt modelId="{ADF38B56-B9C6-4A1B-AA28-8D5B4BAD32C4}" type="pres">
      <dgm:prSet presAssocID="{DCC699F9-B917-4D64-BE06-EE3AC9987590}" presName="sp" presStyleCnt="0"/>
      <dgm:spPr/>
    </dgm:pt>
    <dgm:pt modelId="{2267C989-0F8A-46A1-93B8-E691C45E9C67}" type="pres">
      <dgm:prSet presAssocID="{AB4F4826-FEA2-44EB-B091-20E94EAC9126}" presName="arrowAndChildren" presStyleCnt="0"/>
      <dgm:spPr/>
    </dgm:pt>
    <dgm:pt modelId="{19BD83A6-6DA4-4CAE-9440-E32DEF448656}" type="pres">
      <dgm:prSet presAssocID="{AB4F4826-FEA2-44EB-B091-20E94EAC9126}" presName="parentTextArrow" presStyleLbl="node1" presStyleIdx="0" presStyleCnt="3"/>
      <dgm:spPr/>
    </dgm:pt>
    <dgm:pt modelId="{D0BE1E81-1B78-4285-B8E6-7AD147D9BA04}" type="pres">
      <dgm:prSet presAssocID="{AB4F4826-FEA2-44EB-B091-20E94EAC9126}" presName="arrow" presStyleLbl="node1" presStyleIdx="1" presStyleCnt="3"/>
      <dgm:spPr/>
    </dgm:pt>
    <dgm:pt modelId="{0B315A60-631D-42A0-8B35-6F2907C7FE9D}" type="pres">
      <dgm:prSet presAssocID="{AB4F4826-FEA2-44EB-B091-20E94EAC9126}" presName="descendantArrow" presStyleCnt="0"/>
      <dgm:spPr/>
    </dgm:pt>
    <dgm:pt modelId="{D7DC1B26-B199-48EA-838D-9E85AE1E4565}" type="pres">
      <dgm:prSet presAssocID="{3E2803BE-A0DE-4558-BED4-307E9E5F39B1}" presName="childTextArrow" presStyleLbl="fgAccFollowNode1" presStyleIdx="2" presStyleCnt="6">
        <dgm:presLayoutVars>
          <dgm:bulletEnabled val="1"/>
        </dgm:presLayoutVars>
      </dgm:prSet>
      <dgm:spPr/>
    </dgm:pt>
    <dgm:pt modelId="{7C1FA9FE-8895-4071-95D8-62FD8AF6A2D3}" type="pres">
      <dgm:prSet presAssocID="{7B548D32-2DFD-45A8-B2B2-9D8358180AA7}" presName="childTextArrow" presStyleLbl="fgAccFollowNode1" presStyleIdx="3" presStyleCnt="6">
        <dgm:presLayoutVars>
          <dgm:bulletEnabled val="1"/>
        </dgm:presLayoutVars>
      </dgm:prSet>
      <dgm:spPr/>
    </dgm:pt>
    <dgm:pt modelId="{1736BD0B-A4EE-4B36-9108-FC0A1B2D7B81}" type="pres">
      <dgm:prSet presAssocID="{B03086BE-B03E-49DB-8505-0C03D7CAD582}" presName="sp" presStyleCnt="0"/>
      <dgm:spPr/>
    </dgm:pt>
    <dgm:pt modelId="{94A03A6C-0D20-47BB-8392-E2519643AD63}" type="pres">
      <dgm:prSet presAssocID="{0217D34A-36D5-408D-A101-5723C8B5F1E7}" presName="arrowAndChildren" presStyleCnt="0"/>
      <dgm:spPr/>
    </dgm:pt>
    <dgm:pt modelId="{85F77973-E424-4457-9D23-8CA6969F896F}" type="pres">
      <dgm:prSet presAssocID="{0217D34A-36D5-408D-A101-5723C8B5F1E7}" presName="parentTextArrow" presStyleLbl="node1" presStyleIdx="1" presStyleCnt="3"/>
      <dgm:spPr/>
    </dgm:pt>
    <dgm:pt modelId="{78CC1D5A-D559-4DC7-A2E1-A3AE0BFDC5E9}" type="pres">
      <dgm:prSet presAssocID="{0217D34A-36D5-408D-A101-5723C8B5F1E7}" presName="arrow" presStyleLbl="node1" presStyleIdx="2" presStyleCnt="3"/>
      <dgm:spPr/>
    </dgm:pt>
    <dgm:pt modelId="{D16ECDBD-ECD4-4E4B-8DB2-15B82FB85397}" type="pres">
      <dgm:prSet presAssocID="{0217D34A-36D5-408D-A101-5723C8B5F1E7}" presName="descendantArrow" presStyleCnt="0"/>
      <dgm:spPr/>
    </dgm:pt>
    <dgm:pt modelId="{AD65FEDE-7D9F-4788-A276-4A8AE152A196}" type="pres">
      <dgm:prSet presAssocID="{7C876906-7AC6-4301-8F33-9BEA44C98D5B}" presName="childTextArrow" presStyleLbl="fgAccFollowNode1" presStyleIdx="4" presStyleCnt="6">
        <dgm:presLayoutVars>
          <dgm:bulletEnabled val="1"/>
        </dgm:presLayoutVars>
      </dgm:prSet>
      <dgm:spPr/>
    </dgm:pt>
    <dgm:pt modelId="{94D48B0F-2BD0-45A0-BC87-9174B13C44F2}" type="pres">
      <dgm:prSet presAssocID="{2A698065-CD26-4D56-8547-6BEF4BD3A659}" presName="childTextArrow" presStyleLbl="fgAccFollowNode1" presStyleIdx="5" presStyleCnt="6" custScaleX="451989">
        <dgm:presLayoutVars>
          <dgm:bulletEnabled val="1"/>
        </dgm:presLayoutVars>
      </dgm:prSet>
      <dgm:spPr/>
    </dgm:pt>
  </dgm:ptLst>
  <dgm:cxnLst>
    <dgm:cxn modelId="{E4C9761C-8B66-486C-BBC2-96BF07142961}" type="presOf" srcId="{7B548D32-2DFD-45A8-B2B2-9D8358180AA7}" destId="{7C1FA9FE-8895-4071-95D8-62FD8AF6A2D3}" srcOrd="0" destOrd="0" presId="urn:microsoft.com/office/officeart/2005/8/layout/process4"/>
    <dgm:cxn modelId="{CF916430-7D7C-4B4C-B67B-D23A77971884}" type="presOf" srcId="{98437CD8-BF34-49BA-BD2F-8728FC758957}" destId="{23A742FA-E994-4879-B2DF-16ADD5549041}" srcOrd="0" destOrd="0" presId="urn:microsoft.com/office/officeart/2005/8/layout/process4"/>
    <dgm:cxn modelId="{58ACE536-1592-4B13-99AF-CCAAB151261E}" type="presOf" srcId="{AB4F4826-FEA2-44EB-B091-20E94EAC9126}" destId="{19BD83A6-6DA4-4CAE-9440-E32DEF448656}" srcOrd="0" destOrd="0" presId="urn:microsoft.com/office/officeart/2005/8/layout/process4"/>
    <dgm:cxn modelId="{FAB7DB41-FACC-4B8E-8FA9-7BB926914E55}" type="presOf" srcId="{AB4F4826-FEA2-44EB-B091-20E94EAC9126}" destId="{D0BE1E81-1B78-4285-B8E6-7AD147D9BA04}" srcOrd="1" destOrd="0" presId="urn:microsoft.com/office/officeart/2005/8/layout/process4"/>
    <dgm:cxn modelId="{E181F343-B9C4-4DAB-82DC-5EBD9183B329}" srcId="{DDE35941-0F3D-4C8E-BEB1-D9218A13A1A8}" destId="{98437CD8-BF34-49BA-BD2F-8728FC758957}" srcOrd="2" destOrd="0" parTransId="{5DDAD9FF-724D-4D13-9C46-7B7C19EBDFEC}" sibTransId="{2E4CFAEE-7343-40D4-B962-1246EF0AEEB4}"/>
    <dgm:cxn modelId="{A4FEF444-3625-4F6D-96EA-42075DC777EC}" type="presOf" srcId="{7C876906-7AC6-4301-8F33-9BEA44C98D5B}" destId="{AD65FEDE-7D9F-4788-A276-4A8AE152A196}" srcOrd="0" destOrd="0" presId="urn:microsoft.com/office/officeart/2005/8/layout/process4"/>
    <dgm:cxn modelId="{2FE4F844-A8EE-4A43-83BC-22FF1EB61799}" srcId="{0217D34A-36D5-408D-A101-5723C8B5F1E7}" destId="{7C876906-7AC6-4301-8F33-9BEA44C98D5B}" srcOrd="0" destOrd="0" parTransId="{A8D522E1-ABBC-4B2F-86ED-62AFD87910EF}" sibTransId="{4BED5F30-B368-47C4-9B8B-61443167D13A}"/>
    <dgm:cxn modelId="{FE92EE47-8A6C-4D27-AFA4-DA52AD4E5F6B}" type="presOf" srcId="{0217D34A-36D5-408D-A101-5723C8B5F1E7}" destId="{85F77973-E424-4457-9D23-8CA6969F896F}" srcOrd="0" destOrd="0" presId="urn:microsoft.com/office/officeart/2005/8/layout/process4"/>
    <dgm:cxn modelId="{45328D4E-187E-4468-B127-6E1903C3D7C5}" type="presOf" srcId="{2A698065-CD26-4D56-8547-6BEF4BD3A659}" destId="{94D48B0F-2BD0-45A0-BC87-9174B13C44F2}" srcOrd="0" destOrd="0" presId="urn:microsoft.com/office/officeart/2005/8/layout/process4"/>
    <dgm:cxn modelId="{24DB6850-4859-43BB-B6D3-240CD48A2471}" srcId="{DDE35941-0F3D-4C8E-BEB1-D9218A13A1A8}" destId="{0217D34A-36D5-408D-A101-5723C8B5F1E7}" srcOrd="0" destOrd="0" parTransId="{4CB9ACF0-2CD6-4946-A29A-4D259B37CE07}" sibTransId="{B03086BE-B03E-49DB-8505-0C03D7CAD582}"/>
    <dgm:cxn modelId="{A96F1E71-6B9C-499F-9DD4-5124113395A5}" srcId="{DDE35941-0F3D-4C8E-BEB1-D9218A13A1A8}" destId="{AB4F4826-FEA2-44EB-B091-20E94EAC9126}" srcOrd="1" destOrd="0" parTransId="{D1ABD86A-E1B4-4B10-BCBA-D3022EC088BC}" sibTransId="{DCC699F9-B917-4D64-BE06-EE3AC9987590}"/>
    <dgm:cxn modelId="{251F7A53-5372-4EBE-A952-D6E6F46D9C26}" srcId="{AB4F4826-FEA2-44EB-B091-20E94EAC9126}" destId="{3E2803BE-A0DE-4558-BED4-307E9E5F39B1}" srcOrd="0" destOrd="0" parTransId="{80BEA7A7-6737-4A1F-A875-1629387DCC46}" sibTransId="{2EB01480-8852-4084-9A32-7052D8574738}"/>
    <dgm:cxn modelId="{FA8B8F77-746F-4117-B7A4-244187789371}" srcId="{AB4F4826-FEA2-44EB-B091-20E94EAC9126}" destId="{7B548D32-2DFD-45A8-B2B2-9D8358180AA7}" srcOrd="1" destOrd="0" parTransId="{0495D2DF-84E7-47E3-944C-EFF94BADCFF4}" sibTransId="{19CC6E4F-6C39-47B7-B010-7A96A1493C1B}"/>
    <dgm:cxn modelId="{6BD46A7D-25B9-4BE3-BC28-BE441F607859}" srcId="{98437CD8-BF34-49BA-BD2F-8728FC758957}" destId="{E23A3BCA-9D89-42C9-AECA-49558BF77E9D}" srcOrd="0" destOrd="0" parTransId="{7D4CDEA2-C09C-4D90-B86C-A0994E0DA404}" sibTransId="{D563F1F1-68BF-42CE-BB2F-6D2D5AAEF1EB}"/>
    <dgm:cxn modelId="{6A570C86-25FB-434A-825B-8DF1989B2FCB}" type="presOf" srcId="{0217D34A-36D5-408D-A101-5723C8B5F1E7}" destId="{78CC1D5A-D559-4DC7-A2E1-A3AE0BFDC5E9}" srcOrd="1" destOrd="0" presId="urn:microsoft.com/office/officeart/2005/8/layout/process4"/>
    <dgm:cxn modelId="{4A960C99-D79C-4943-8341-9FE3032EAF63}" type="presOf" srcId="{DDE35941-0F3D-4C8E-BEB1-D9218A13A1A8}" destId="{86A66668-B24C-4D34-8BB9-5EB57E91341F}" srcOrd="0" destOrd="0" presId="urn:microsoft.com/office/officeart/2005/8/layout/process4"/>
    <dgm:cxn modelId="{EC0F3EB9-2C0A-4E63-B4CB-E2F51CD92403}" type="presOf" srcId="{3E2803BE-A0DE-4558-BED4-307E9E5F39B1}" destId="{D7DC1B26-B199-48EA-838D-9E85AE1E4565}" srcOrd="0" destOrd="0" presId="urn:microsoft.com/office/officeart/2005/8/layout/process4"/>
    <dgm:cxn modelId="{0A2D95C3-A120-417A-AE42-0A3BB737C505}" srcId="{0217D34A-36D5-408D-A101-5723C8B5F1E7}" destId="{2A698065-CD26-4D56-8547-6BEF4BD3A659}" srcOrd="1" destOrd="0" parTransId="{AA290350-F8C9-4B17-A983-F5E5EB1B7A5D}" sibTransId="{69450F6E-4EE7-4F64-BDA6-F0659B82A153}"/>
    <dgm:cxn modelId="{4658BEC9-BA9D-4669-AB07-324B1DEF19B9}" srcId="{98437CD8-BF34-49BA-BD2F-8728FC758957}" destId="{9DAA4D28-387D-48D5-BF77-004C00909A43}" srcOrd="1" destOrd="0" parTransId="{4DEA4AAF-19B7-4707-BEF4-B5C2528BC000}" sibTransId="{C9A4A9B5-131E-4608-86AA-CB56D9004E3D}"/>
    <dgm:cxn modelId="{06B0E7CB-5821-4E70-888E-DC5BF80F5719}" type="presOf" srcId="{98437CD8-BF34-49BA-BD2F-8728FC758957}" destId="{1D0A60A9-B923-4F20-8A2B-E50075100BC4}" srcOrd="1" destOrd="0" presId="urn:microsoft.com/office/officeart/2005/8/layout/process4"/>
    <dgm:cxn modelId="{0AD5C2D7-219F-402C-BB5A-13A08636AE75}" type="presOf" srcId="{9DAA4D28-387D-48D5-BF77-004C00909A43}" destId="{32F4926F-5496-4D8F-AF01-25845C8EB775}" srcOrd="0" destOrd="0" presId="urn:microsoft.com/office/officeart/2005/8/layout/process4"/>
    <dgm:cxn modelId="{0F849BFB-0949-4992-959E-80E4FF13B76C}" type="presOf" srcId="{E23A3BCA-9D89-42C9-AECA-49558BF77E9D}" destId="{7E857D3B-7BAF-4ED3-9A76-ECFA8BC088F9}" srcOrd="0" destOrd="0" presId="urn:microsoft.com/office/officeart/2005/8/layout/process4"/>
    <dgm:cxn modelId="{A6BE436D-019E-45A9-BF07-B7EACFA636EF}" type="presParOf" srcId="{86A66668-B24C-4D34-8BB9-5EB57E91341F}" destId="{C2B14992-90E0-4979-96B4-5E763453E0DC}" srcOrd="0" destOrd="0" presId="urn:microsoft.com/office/officeart/2005/8/layout/process4"/>
    <dgm:cxn modelId="{7AA15BAB-2F0C-43C1-8FDC-EFC61EEF4651}" type="presParOf" srcId="{C2B14992-90E0-4979-96B4-5E763453E0DC}" destId="{23A742FA-E994-4879-B2DF-16ADD5549041}" srcOrd="0" destOrd="0" presId="urn:microsoft.com/office/officeart/2005/8/layout/process4"/>
    <dgm:cxn modelId="{58776DF6-26D8-4273-92FF-06EEA1A68073}" type="presParOf" srcId="{C2B14992-90E0-4979-96B4-5E763453E0DC}" destId="{1D0A60A9-B923-4F20-8A2B-E50075100BC4}" srcOrd="1" destOrd="0" presId="urn:microsoft.com/office/officeart/2005/8/layout/process4"/>
    <dgm:cxn modelId="{6732DAD5-3971-44AC-A587-148A8C26E507}" type="presParOf" srcId="{C2B14992-90E0-4979-96B4-5E763453E0DC}" destId="{7B4C8A36-5C23-4FEA-B6FD-C5ADF895DB55}" srcOrd="2" destOrd="0" presId="urn:microsoft.com/office/officeart/2005/8/layout/process4"/>
    <dgm:cxn modelId="{5CE77973-F4E9-45D2-A57C-4D23A3506DF9}" type="presParOf" srcId="{7B4C8A36-5C23-4FEA-B6FD-C5ADF895DB55}" destId="{7E857D3B-7BAF-4ED3-9A76-ECFA8BC088F9}" srcOrd="0" destOrd="0" presId="urn:microsoft.com/office/officeart/2005/8/layout/process4"/>
    <dgm:cxn modelId="{DA316468-63BB-4476-9FC6-3ED0E5FED43F}" type="presParOf" srcId="{7B4C8A36-5C23-4FEA-B6FD-C5ADF895DB55}" destId="{32F4926F-5496-4D8F-AF01-25845C8EB775}" srcOrd="1" destOrd="0" presId="urn:microsoft.com/office/officeart/2005/8/layout/process4"/>
    <dgm:cxn modelId="{9CBBCB0D-0AE9-4B39-A6A4-1392C75D5283}" type="presParOf" srcId="{86A66668-B24C-4D34-8BB9-5EB57E91341F}" destId="{ADF38B56-B9C6-4A1B-AA28-8D5B4BAD32C4}" srcOrd="1" destOrd="0" presId="urn:microsoft.com/office/officeart/2005/8/layout/process4"/>
    <dgm:cxn modelId="{22ECE641-3B0C-47FD-AD67-7D9CFE264760}" type="presParOf" srcId="{86A66668-B24C-4D34-8BB9-5EB57E91341F}" destId="{2267C989-0F8A-46A1-93B8-E691C45E9C67}" srcOrd="2" destOrd="0" presId="urn:microsoft.com/office/officeart/2005/8/layout/process4"/>
    <dgm:cxn modelId="{7401D148-9E65-4668-A7D7-5A2BAA29ECD1}" type="presParOf" srcId="{2267C989-0F8A-46A1-93B8-E691C45E9C67}" destId="{19BD83A6-6DA4-4CAE-9440-E32DEF448656}" srcOrd="0" destOrd="0" presId="urn:microsoft.com/office/officeart/2005/8/layout/process4"/>
    <dgm:cxn modelId="{F460FEC4-7029-4CE6-BC23-A1BA61C21E72}" type="presParOf" srcId="{2267C989-0F8A-46A1-93B8-E691C45E9C67}" destId="{D0BE1E81-1B78-4285-B8E6-7AD147D9BA04}" srcOrd="1" destOrd="0" presId="urn:microsoft.com/office/officeart/2005/8/layout/process4"/>
    <dgm:cxn modelId="{124BDC3E-8B18-407E-AFFC-B6152C2AC714}" type="presParOf" srcId="{2267C989-0F8A-46A1-93B8-E691C45E9C67}" destId="{0B315A60-631D-42A0-8B35-6F2907C7FE9D}" srcOrd="2" destOrd="0" presId="urn:microsoft.com/office/officeart/2005/8/layout/process4"/>
    <dgm:cxn modelId="{BAE00BA4-8B38-4447-8C66-BEC9E124B7FF}" type="presParOf" srcId="{0B315A60-631D-42A0-8B35-6F2907C7FE9D}" destId="{D7DC1B26-B199-48EA-838D-9E85AE1E4565}" srcOrd="0" destOrd="0" presId="urn:microsoft.com/office/officeart/2005/8/layout/process4"/>
    <dgm:cxn modelId="{5F674DB4-9869-4609-B054-2332380B0633}" type="presParOf" srcId="{0B315A60-631D-42A0-8B35-6F2907C7FE9D}" destId="{7C1FA9FE-8895-4071-95D8-62FD8AF6A2D3}" srcOrd="1" destOrd="0" presId="urn:microsoft.com/office/officeart/2005/8/layout/process4"/>
    <dgm:cxn modelId="{70B360A7-136D-4CB5-B2A6-502539A28571}" type="presParOf" srcId="{86A66668-B24C-4D34-8BB9-5EB57E91341F}" destId="{1736BD0B-A4EE-4B36-9108-FC0A1B2D7B81}" srcOrd="3" destOrd="0" presId="urn:microsoft.com/office/officeart/2005/8/layout/process4"/>
    <dgm:cxn modelId="{091C203D-53BD-4551-B9B2-65BF7557D152}" type="presParOf" srcId="{86A66668-B24C-4D34-8BB9-5EB57E91341F}" destId="{94A03A6C-0D20-47BB-8392-E2519643AD63}" srcOrd="4" destOrd="0" presId="urn:microsoft.com/office/officeart/2005/8/layout/process4"/>
    <dgm:cxn modelId="{CA4EBFC9-F553-4655-812A-5C0626D88477}" type="presParOf" srcId="{94A03A6C-0D20-47BB-8392-E2519643AD63}" destId="{85F77973-E424-4457-9D23-8CA6969F896F}" srcOrd="0" destOrd="0" presId="urn:microsoft.com/office/officeart/2005/8/layout/process4"/>
    <dgm:cxn modelId="{EB3E6A2C-A740-41BA-9282-59E1A6142127}" type="presParOf" srcId="{94A03A6C-0D20-47BB-8392-E2519643AD63}" destId="{78CC1D5A-D559-4DC7-A2E1-A3AE0BFDC5E9}" srcOrd="1" destOrd="0" presId="urn:microsoft.com/office/officeart/2005/8/layout/process4"/>
    <dgm:cxn modelId="{1E7399C0-67B9-4615-A792-D656891F6727}" type="presParOf" srcId="{94A03A6C-0D20-47BB-8392-E2519643AD63}" destId="{D16ECDBD-ECD4-4E4B-8DB2-15B82FB85397}" srcOrd="2" destOrd="0" presId="urn:microsoft.com/office/officeart/2005/8/layout/process4"/>
    <dgm:cxn modelId="{F67AE4F3-1DEB-49E5-82B2-72E2300D744E}" type="presParOf" srcId="{D16ECDBD-ECD4-4E4B-8DB2-15B82FB85397}" destId="{AD65FEDE-7D9F-4788-A276-4A8AE152A196}" srcOrd="0" destOrd="0" presId="urn:microsoft.com/office/officeart/2005/8/layout/process4"/>
    <dgm:cxn modelId="{3B774EB7-AAA6-4437-B68A-7277DD6244E4}" type="presParOf" srcId="{D16ECDBD-ECD4-4E4B-8DB2-15B82FB85397}" destId="{94D48B0F-2BD0-45A0-BC87-9174B13C44F2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E7A97D-1D77-42F4-9AC4-6A51FAB75577}">
      <dsp:nvSpPr>
        <dsp:cNvPr id="0" name=""/>
        <dsp:cNvSpPr/>
      </dsp:nvSpPr>
      <dsp:spPr>
        <a:xfrm rot="5400000">
          <a:off x="263114" y="1595171"/>
          <a:ext cx="790059" cy="1314640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B2FB0-5116-4C16-9ADD-320744EB5402}">
      <dsp:nvSpPr>
        <dsp:cNvPr id="0" name=""/>
        <dsp:cNvSpPr/>
      </dsp:nvSpPr>
      <dsp:spPr>
        <a:xfrm>
          <a:off x="131234" y="1987965"/>
          <a:ext cx="1186864" cy="1040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Motivation to offend</a:t>
          </a:r>
        </a:p>
      </dsp:txBody>
      <dsp:txXfrm>
        <a:off x="131234" y="1987965"/>
        <a:ext cx="1186864" cy="1040356"/>
      </dsp:txXfrm>
    </dsp:sp>
    <dsp:sp modelId="{6F925C6F-2F6A-4E91-90AA-0C6AB7CFDE88}">
      <dsp:nvSpPr>
        <dsp:cNvPr id="0" name=""/>
        <dsp:cNvSpPr/>
      </dsp:nvSpPr>
      <dsp:spPr>
        <a:xfrm>
          <a:off x="1094162" y="1498386"/>
          <a:ext cx="223936" cy="223936"/>
        </a:xfrm>
        <a:prstGeom prst="triangle">
          <a:avLst>
            <a:gd name="adj" fmla="val 10000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7D9D71-CEA2-44C9-A7C8-5FD3FFEDB643}">
      <dsp:nvSpPr>
        <dsp:cNvPr id="0" name=""/>
        <dsp:cNvSpPr/>
      </dsp:nvSpPr>
      <dsp:spPr>
        <a:xfrm rot="5400000">
          <a:off x="1716069" y="1235636"/>
          <a:ext cx="790059" cy="1314640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99B4DA-67CB-4BB7-A966-7059769033F9}">
      <dsp:nvSpPr>
        <dsp:cNvPr id="0" name=""/>
        <dsp:cNvSpPr/>
      </dsp:nvSpPr>
      <dsp:spPr>
        <a:xfrm>
          <a:off x="1584188" y="1628430"/>
          <a:ext cx="1186864" cy="1040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Overcome internal inhibitions</a:t>
          </a:r>
        </a:p>
      </dsp:txBody>
      <dsp:txXfrm>
        <a:off x="1584188" y="1628430"/>
        <a:ext cx="1186864" cy="1040356"/>
      </dsp:txXfrm>
    </dsp:sp>
    <dsp:sp modelId="{9B2D4BE3-75A3-4B67-B962-11CE02F8AE88}">
      <dsp:nvSpPr>
        <dsp:cNvPr id="0" name=""/>
        <dsp:cNvSpPr/>
      </dsp:nvSpPr>
      <dsp:spPr>
        <a:xfrm>
          <a:off x="2547116" y="1138851"/>
          <a:ext cx="223936" cy="223936"/>
        </a:xfrm>
        <a:prstGeom prst="triangle">
          <a:avLst>
            <a:gd name="adj" fmla="val 10000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9B0B6-613F-44B2-B8A3-2B6EEC1D85BD}">
      <dsp:nvSpPr>
        <dsp:cNvPr id="0" name=""/>
        <dsp:cNvSpPr/>
      </dsp:nvSpPr>
      <dsp:spPr>
        <a:xfrm rot="5400000">
          <a:off x="3169023" y="876101"/>
          <a:ext cx="790059" cy="1314640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A94C8-B7BE-4B25-AAD8-A479E7FC35A6}">
      <dsp:nvSpPr>
        <dsp:cNvPr id="0" name=""/>
        <dsp:cNvSpPr/>
      </dsp:nvSpPr>
      <dsp:spPr>
        <a:xfrm>
          <a:off x="3037142" y="1268896"/>
          <a:ext cx="1186864" cy="1040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solidFill>
                <a:srgbClr val="FF000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Address external inhibitors</a:t>
          </a:r>
        </a:p>
      </dsp:txBody>
      <dsp:txXfrm>
        <a:off x="3037142" y="1268896"/>
        <a:ext cx="1186864" cy="1040356"/>
      </dsp:txXfrm>
    </dsp:sp>
    <dsp:sp modelId="{D5D4DB15-CEE0-4426-9BF8-19F7B9D1ED0F}">
      <dsp:nvSpPr>
        <dsp:cNvPr id="0" name=""/>
        <dsp:cNvSpPr/>
      </dsp:nvSpPr>
      <dsp:spPr>
        <a:xfrm>
          <a:off x="4000070" y="779316"/>
          <a:ext cx="223936" cy="223936"/>
        </a:xfrm>
        <a:prstGeom prst="triangle">
          <a:avLst>
            <a:gd name="adj" fmla="val 10000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2DA4BE-929D-43B6-8BE0-B18A7F0DF3B9}">
      <dsp:nvSpPr>
        <dsp:cNvPr id="0" name=""/>
        <dsp:cNvSpPr/>
      </dsp:nvSpPr>
      <dsp:spPr>
        <a:xfrm rot="5400000">
          <a:off x="4621977" y="516566"/>
          <a:ext cx="790059" cy="1314640"/>
        </a:xfrm>
        <a:prstGeom prst="corner">
          <a:avLst>
            <a:gd name="adj1" fmla="val 16120"/>
            <a:gd name="adj2" fmla="val 16110"/>
          </a:avLst>
        </a:prstGeom>
        <a:solidFill>
          <a:srgbClr val="7030A0"/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74A54-5F61-4D3A-A7B3-BF823F8F38BC}">
      <dsp:nvSpPr>
        <dsp:cNvPr id="0" name=""/>
        <dsp:cNvSpPr/>
      </dsp:nvSpPr>
      <dsp:spPr>
        <a:xfrm>
          <a:off x="4490097" y="909361"/>
          <a:ext cx="1186864" cy="104035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Ensure victim’s compliance</a:t>
          </a:r>
        </a:p>
      </dsp:txBody>
      <dsp:txXfrm>
        <a:off x="4490097" y="909361"/>
        <a:ext cx="1186864" cy="10403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0A60A9-B923-4F20-8A2B-E50075100BC4}">
      <dsp:nvSpPr>
        <dsp:cNvPr id="0" name=""/>
        <dsp:cNvSpPr/>
      </dsp:nvSpPr>
      <dsp:spPr>
        <a:xfrm>
          <a:off x="0" y="4078917"/>
          <a:ext cx="8128000" cy="1338791"/>
        </a:xfrm>
        <a:prstGeom prst="rec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People management</a:t>
          </a:r>
          <a:endParaRPr lang="en-GB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0" y="4078917"/>
        <a:ext cx="8128000" cy="722947"/>
      </dsp:txXfrm>
    </dsp:sp>
    <dsp:sp modelId="{7E857D3B-7BAF-4ED3-9A76-ECFA8BC088F9}">
      <dsp:nvSpPr>
        <dsp:cNvPr id="0" name=""/>
        <dsp:cNvSpPr/>
      </dsp:nvSpPr>
      <dsp:spPr>
        <a:xfrm>
          <a:off x="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Induction  Probationary period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0" y="4775089"/>
        <a:ext cx="4064000" cy="615844"/>
      </dsp:txXfrm>
    </dsp:sp>
    <dsp:sp modelId="{32F4926F-5496-4D8F-AF01-25845C8EB775}">
      <dsp:nvSpPr>
        <dsp:cNvPr id="0" name=""/>
        <dsp:cNvSpPr/>
      </dsp:nvSpPr>
      <dsp:spPr>
        <a:xfrm>
          <a:off x="4064000" y="4775089"/>
          <a:ext cx="4064000" cy="6158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Accountability/oversight     Development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064000" y="4775089"/>
        <a:ext cx="4064000" cy="615844"/>
      </dsp:txXfrm>
    </dsp:sp>
    <dsp:sp modelId="{D0BE1E81-1B78-4285-B8E6-7AD147D9BA04}">
      <dsp:nvSpPr>
        <dsp:cNvPr id="0" name=""/>
        <dsp:cNvSpPr/>
      </dsp:nvSpPr>
      <dsp:spPr>
        <a:xfrm rot="10800000">
          <a:off x="0" y="2039937"/>
          <a:ext cx="8128000" cy="2059061"/>
        </a:xfrm>
        <a:prstGeom prst="upArrowCallou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Recruitment</a:t>
          </a:r>
          <a:endParaRPr lang="en-GB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10800000">
        <a:off x="0" y="2039937"/>
        <a:ext cx="8128000" cy="722730"/>
      </dsp:txXfrm>
    </dsp:sp>
    <dsp:sp modelId="{D7DC1B26-B199-48EA-838D-9E85AE1E4565}">
      <dsp:nvSpPr>
        <dsp:cNvPr id="0" name=""/>
        <dsp:cNvSpPr/>
      </dsp:nvSpPr>
      <dsp:spPr>
        <a:xfrm>
          <a:off x="0" y="276266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Application</a:t>
          </a:r>
          <a:r>
            <a:rPr lang="en-US" sz="1500" kern="1200" dirty="0"/>
            <a:t>        </a:t>
          </a: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Confidential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form                 declaration 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0" y="2762668"/>
        <a:ext cx="4064000" cy="615659"/>
      </dsp:txXfrm>
    </dsp:sp>
    <dsp:sp modelId="{7C1FA9FE-8895-4071-95D8-62FD8AF6A2D3}">
      <dsp:nvSpPr>
        <dsp:cNvPr id="0" name=""/>
        <dsp:cNvSpPr/>
      </dsp:nvSpPr>
      <dsp:spPr>
        <a:xfrm>
          <a:off x="4064000" y="2762668"/>
          <a:ext cx="4064000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Interview  References   DBS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4064000" y="2762668"/>
        <a:ext cx="4064000" cy="615659"/>
      </dsp:txXfrm>
    </dsp:sp>
    <dsp:sp modelId="{78CC1D5A-D559-4DC7-A2E1-A3AE0BFDC5E9}">
      <dsp:nvSpPr>
        <dsp:cNvPr id="0" name=""/>
        <dsp:cNvSpPr/>
      </dsp:nvSpPr>
      <dsp:spPr>
        <a:xfrm rot="10800000">
          <a:off x="0" y="957"/>
          <a:ext cx="8128000" cy="2059061"/>
        </a:xfrm>
        <a:prstGeom prst="upArrowCallout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Preparation</a:t>
          </a:r>
          <a:endParaRPr lang="en-GB" sz="24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 rot="-10800000">
        <a:off x="0" y="957"/>
        <a:ext cx="8128000" cy="722730"/>
      </dsp:txXfrm>
    </dsp:sp>
    <dsp:sp modelId="{AD65FEDE-7D9F-4788-A276-4A8AE152A196}">
      <dsp:nvSpPr>
        <dsp:cNvPr id="0" name=""/>
        <dsp:cNvSpPr/>
      </dsp:nvSpPr>
      <dsp:spPr>
        <a:xfrm>
          <a:off x="239" y="723688"/>
          <a:ext cx="1472406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Responsible person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239" y="723688"/>
        <a:ext cx="1472406" cy="615659"/>
      </dsp:txXfrm>
    </dsp:sp>
    <dsp:sp modelId="{94D48B0F-2BD0-45A0-BC87-9174B13C44F2}">
      <dsp:nvSpPr>
        <dsp:cNvPr id="0" name=""/>
        <dsp:cNvSpPr/>
      </dsp:nvSpPr>
      <dsp:spPr>
        <a:xfrm>
          <a:off x="1472645" y="723688"/>
          <a:ext cx="6655114" cy="6156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06680" bIns="190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rPr>
            <a:t>Role description and person specification            Advertise</a:t>
          </a:r>
          <a:endParaRPr lang="en-GB" sz="1500" kern="1200" dirty="0">
            <a:latin typeface="Open Sans" panose="020B0606030504020204" pitchFamily="34" charset="0"/>
            <a:ea typeface="Open Sans" panose="020B0606030504020204" pitchFamily="34" charset="0"/>
            <a:cs typeface="Open Sans" panose="020B0606030504020204" pitchFamily="34" charset="0"/>
          </a:endParaRPr>
        </a:p>
      </dsp:txBody>
      <dsp:txXfrm>
        <a:off x="1472645" y="723688"/>
        <a:ext cx="6655114" cy="6156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804B9-B2CC-4362-BADD-638E465597E8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37B8C-6864-4BDA-AE61-994E9337597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388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Church of England’s Safeguarding policy statement ‘Promoting a Safer Church’ outlines the Church’s commitment to promoting a safe environment and culture across all Church communities for children, young people and vulnerable adults.</a:t>
            </a:r>
            <a:endParaRPr lang="en-GB" sz="1800" spc="15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37B8C-6864-4BDA-AE61-994E9337597D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19929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05CB0-8225-BF80-6C66-FB60B55D0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983C50-3B38-A1B9-4162-956336B99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00B461-7CC1-5C29-A3DC-A13A78A86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4000" b="1" i="0" dirty="0">
                <a:solidFill>
                  <a:srgbClr val="BDC1C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David Finkelhor is an American sociologist who  </a:t>
            </a:r>
            <a:r>
              <a:rPr lang="en-GB" sz="5400" b="1" i="0" dirty="0">
                <a:solidFill>
                  <a:srgbClr val="BCC0C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studied situations in which sexual abuse occurred</a:t>
            </a:r>
            <a:r>
              <a:rPr lang="en-GB" sz="5400" b="1" i="0" dirty="0">
                <a:solidFill>
                  <a:srgbClr val="BDC1C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5400" b="1" i="0" dirty="0">
                <a:solidFill>
                  <a:srgbClr val="BDC1C6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 outlined four things that MUST happen in order for abuse to happen</a:t>
            </a:r>
            <a:r>
              <a:rPr lang="en-GB" sz="2800" b="1" i="0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2800" b="1" i="0" dirty="0">
              <a:solidFill>
                <a:srgbClr val="777777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i="0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1.There is a person who wants to abuse</a:t>
            </a:r>
            <a:endParaRPr lang="en-GB" sz="2800" b="0" i="0" dirty="0">
              <a:solidFill>
                <a:srgbClr val="777777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i="0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2. The person overcomes thought that abusing is wrong; </a:t>
            </a:r>
            <a:r>
              <a:rPr lang="en-GB" sz="4000" b="0" i="0" u="none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Justifying, Shifting blame from themselves, Normalise abuse </a:t>
            </a:r>
            <a:endParaRPr lang="en-GB" sz="2800" b="0" i="0" u="none" dirty="0">
              <a:solidFill>
                <a:srgbClr val="777777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i="0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3. The person can get the child alone</a:t>
            </a:r>
            <a:endParaRPr lang="en-GB" sz="2800" b="0" i="0" dirty="0">
              <a:solidFill>
                <a:srgbClr val="777777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800" b="1" i="0" dirty="0">
                <a:solidFill>
                  <a:srgbClr val="777777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4. The abuser overcomes the child’s resistance</a:t>
            </a:r>
            <a:endParaRPr lang="en-GB" sz="2800" b="0" i="0" dirty="0">
              <a:solidFill>
                <a:srgbClr val="777777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sz="1800" spc="15" dirty="0">
              <a:solidFill>
                <a:srgbClr val="000000"/>
              </a:solidFill>
              <a:effectLst/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538BE-2680-8003-0337-F9E1EF1AA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37B8C-6864-4BDA-AE61-994E9337597D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942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05CB0-8225-BF80-6C66-FB60B55D0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983C50-3B38-A1B9-4162-956336B99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00B461-7CC1-5C29-A3DC-A13A78A86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spc="15" dirty="0">
              <a:solidFill>
                <a:srgbClr val="000000"/>
              </a:solidFill>
              <a:effectLst/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538BE-2680-8003-0337-F9E1EF1AA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37B8C-6864-4BDA-AE61-994E9337597D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49325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05CB0-8225-BF80-6C66-FB60B55D06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1983C50-3B38-A1B9-4162-956336B996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00B461-7CC1-5C29-A3DC-A13A78A861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GB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Identifying who is responsible for the recruitment into a role where the Safer Recruitment &amp; People Management Policy Requirements apply is important to ensure quality </a:t>
            </a:r>
          </a:p>
          <a:p>
            <a:pPr marL="514350" indent="-514350">
              <a:buAutoNum type="arabicPeriod"/>
            </a:pPr>
            <a:r>
              <a:rPr lang="en-GB" sz="40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You should ensure that you have an up-to-date job or role description and person specification for the role you wish to recruit </a:t>
            </a:r>
            <a:r>
              <a:rPr lang="en-GB" sz="40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for.</a:t>
            </a:r>
            <a:r>
              <a:rPr lang="en-GB" sz="2800" b="0" i="0" dirty="0" err="1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</a:t>
            </a:r>
            <a:r>
              <a:rPr lang="en-GB" sz="2800" b="0" i="0" dirty="0">
                <a:solidFill>
                  <a:srgbClr val="333333"/>
                </a:solidFill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consistency across the whole process.</a:t>
            </a:r>
          </a:p>
          <a:p>
            <a:pPr marL="514350" indent="-514350">
              <a:buAutoNum type="arabicPeriod"/>
            </a:pPr>
            <a:r>
              <a:rPr lang="en-GB" sz="2800" b="0" i="0" dirty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Advertisements/notices provide the first impression of a Church setting. An important part of this message is to highlight that the Church setting is fully committed to safeguarding and protecting the welfare of children, young people and </a:t>
            </a:r>
            <a:r>
              <a:rPr lang="en-GB" sz="2800" b="0" i="0">
                <a:solidFill>
                  <a:srgbClr val="333333"/>
                </a:solidFill>
                <a:effectLst/>
                <a:latin typeface="Lato" panose="020F0502020204030203" pitchFamily="34" charset="0"/>
              </a:rPr>
              <a:t>vulnerable adults</a:t>
            </a:r>
          </a:p>
          <a:p>
            <a:pPr marL="0" indent="0">
              <a:buNone/>
            </a:pPr>
            <a:endParaRPr lang="en-GB" sz="1800" spc="15" dirty="0">
              <a:solidFill>
                <a:srgbClr val="000000"/>
              </a:solidFill>
              <a:effectLst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E538BE-2680-8003-0337-F9E1EF1AA77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37B8C-6864-4BDA-AE61-994E9337597D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2908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spc="15" dirty="0">
              <a:solidFill>
                <a:srgbClr val="000000"/>
              </a:solidFill>
              <a:effectLst/>
              <a:latin typeface="Open Sans" panose="020B060603050402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0A37B8C-6864-4BDA-AE61-994E9337597D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4732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8E545-E6A6-4248-927F-A61AF16459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E67BFF-6C64-47E6-BADF-D34526E253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53DA5-9547-4AF7-984B-F64B46BBB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C939C7-493F-47E6-A349-F19807594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8ED38B-69C1-46A4-B9ED-8BCCC3380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16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469D9-063A-496E-A228-0B6189664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4D5B97-B97E-4DA2-A641-9E5350B1B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F353F-6595-4EBF-BFF7-3DC5B71A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A5ACB-4688-4169-92CB-6498AAB56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077E69-94B2-4CF9-BDE2-408222904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140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E34731-E76A-48B2-864B-E611EBE2DF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E79535-AC2B-43B3-9F6C-45177CB076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B8E26-A5BA-42C5-A7DE-F5BAAFE1E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29B5E-5BA1-43B9-88A3-D93E1DC1E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9340B3-5913-44B5-B40F-B8E9CB138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862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2D5B-5DC6-4CC8-821A-2944AB984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128FD6-A039-47CE-AF21-39F1978BFD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D5B51-8143-4A70-A99D-58DED103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BB033-8ACE-4D43-A7AF-000F080F9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364DC7-0F76-48F6-A793-56B8FF1DA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393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D2E06-EAA6-4D60-A987-3CB0073C0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0A5AC1-5E9B-4BC6-B90F-0CA4273838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D1A5F-72E2-48D8-B8EA-B7EEA553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E3075F-9015-4215-8E08-090792999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64100-5BF3-409A-B755-DB726A0D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79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1C991-0DBE-4181-9ACE-F0B5C5F20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F8621-0B7A-4882-AD46-1746E6D4C2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F54CC5-42F1-40E1-844A-EFCB9795A2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AFB152-3EE6-439D-9654-A19D8661B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5A0E04-CAB6-4D8B-950E-7020255C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DEF36-4380-4FD1-BC1E-319FA8FD6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158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7447B-68EA-44F3-97A8-4FA68E7BD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41418-2BE9-42B0-BBEA-521053CD87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AEF763-67A2-412D-B30B-BDF95CCED6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D8EDB-1661-42C7-A9FC-3183C991F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3E36A3-1FCD-41AB-B083-EA849E618C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4D6DD55-DA36-4D98-AA88-A9B3F2B2B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15AF54-991E-4FB4-A534-C105E8203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CE7E9B0-B821-4A45-8D6D-224F84CB1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9132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0FBF1-C606-4BBA-A820-5D083978F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13153A-A965-4572-B22C-86B02E4DE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0D8605-2262-4394-844B-FF3021F75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CD139-9EB7-4113-BFD4-EA99243D6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781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C3B5C3-406F-4FBB-927A-ADCEFDC10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86E6E7-7952-4075-AF9E-69EF6C8D7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6339D3-6DFC-4E42-A7C9-83BAD6C3B7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132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2315-C154-47EE-B3DC-6398B1920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054EF-9E28-4972-A556-D7FD5E8E5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F8E1DC-3DEF-47C1-B99F-BEA4AEB30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A6CAFA-7439-445D-B96C-1B933A2E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1B6AA0-9DB3-489F-A910-A6B87EBD5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E027A4-19AE-414F-9937-D0EBF27E0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99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C0524-3710-4C15-B205-215014B1C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91A537-DC6C-450C-BC09-74A8D7D821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7F89FA-98BC-4659-ABFD-CF915B39B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C2BDCF-B2E1-4602-A4F3-4739C4DB8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6F3AD6-0580-461C-AA02-B381DA82C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E8DAD-9CCC-4A13-876F-1CBB1C879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574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87ACF0-D1FF-4A78-8856-F38A1EED3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3692C3-F941-43FB-8433-A84CE181FF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B0EE4-EDFD-4B8F-9BD5-AA10F3BFB5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2E7562-08CF-4BE6-9509-B95E611E7E0A}" type="datetimeFigureOut">
              <a:rPr lang="en-GB" smtClean="0"/>
              <a:t>17/09/2024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4AE88-7D5B-46FF-AE03-A5C2F55A59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3E17C-FBFD-46CB-9A6E-1B8654496B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C7B6F-0CCC-4326-99CE-DF45EC5A758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2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hurchofengland.org/safeguarding/safeguarding-e-manual/safer-recruitment-and-people-management-guidance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/>
          <p:cNvSpPr/>
          <p:nvPr/>
        </p:nvSpPr>
        <p:spPr>
          <a:xfrm>
            <a:off x="-1" y="-74354"/>
            <a:ext cx="12191795" cy="757053"/>
          </a:xfrm>
          <a:prstGeom prst="rect">
            <a:avLst/>
          </a:prstGeom>
          <a:solidFill>
            <a:srgbClr val="8179B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0" name="Safeguarding Basic Awareness"/>
          <p:cNvSpPr txBox="1"/>
          <p:nvPr/>
        </p:nvSpPr>
        <p:spPr>
          <a:xfrm>
            <a:off x="74777" y="29001"/>
            <a:ext cx="1000338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 defTabSz="825500">
              <a:defRPr sz="2800">
                <a:solidFill>
                  <a:srgbClr val="000000"/>
                </a:solidFill>
              </a:defRPr>
            </a:lvl1pPr>
          </a:lstStyle>
          <a:p>
            <a:r>
              <a:rPr lang="en-GB" sz="1400" dirty="0"/>
              <a:t>Safeguarding</a:t>
            </a:r>
          </a:p>
        </p:txBody>
      </p:sp>
      <p:sp>
        <p:nvSpPr>
          <p:cNvPr id="191" name="Course Overview"/>
          <p:cNvSpPr txBox="1"/>
          <p:nvPr/>
        </p:nvSpPr>
        <p:spPr>
          <a:xfrm>
            <a:off x="70827" y="223714"/>
            <a:ext cx="3275769" cy="383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3300" b="1">
                <a:solidFill>
                  <a:srgbClr val="FFFFFF"/>
                </a:solidFill>
              </a:defRPr>
            </a:lvl1pPr>
          </a:lstStyle>
          <a:p>
            <a:r>
              <a:rPr lang="en-GB" sz="2400" dirty="0"/>
              <a:t>Promoting a safer Church</a:t>
            </a:r>
          </a:p>
        </p:txBody>
      </p:sp>
      <p:sp>
        <p:nvSpPr>
          <p:cNvPr id="195" name="Introduction"/>
          <p:cNvSpPr txBox="1"/>
          <p:nvPr/>
        </p:nvSpPr>
        <p:spPr>
          <a:xfrm>
            <a:off x="45147" y="6704172"/>
            <a:ext cx="51361" cy="16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defRPr sz="1500" b="1">
                <a:solidFill>
                  <a:srgbClr val="DBDBDB"/>
                </a:solidFill>
              </a:defRPr>
            </a:lvl1pPr>
          </a:lstStyle>
          <a:p>
            <a:endParaRPr sz="7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436DC8-CAF3-433B-8AF7-D98DBACAFE60}"/>
              </a:ext>
            </a:extLst>
          </p:cNvPr>
          <p:cNvSpPr/>
          <p:nvPr/>
        </p:nvSpPr>
        <p:spPr>
          <a:xfrm>
            <a:off x="10397761" y="-7060"/>
            <a:ext cx="1727432" cy="689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1EF426D-ABC3-4E73-8E44-0E25ABB2C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97761" y="93201"/>
            <a:ext cx="1657843" cy="510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3AA09D3-7FF9-6755-AF81-65970E63F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34001"/>
          </a:xfrm>
        </p:spPr>
        <p:txBody>
          <a:bodyPr>
            <a:normAutofit fontScale="90000"/>
          </a:bodyPr>
          <a:lstStyle/>
          <a:p>
            <a:br>
              <a:rPr lang="en-US" sz="8000" b="1" dirty="0"/>
            </a:br>
            <a:br>
              <a:rPr lang="en-US" b="1" dirty="0"/>
            </a:b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Safer recruitment and people management</a:t>
            </a:r>
            <a:br>
              <a:rPr lang="en-US" sz="80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b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4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Requirements of all Parishes are set out in the national guidance</a:t>
            </a:r>
            <a:r>
              <a:rPr lang="en-US" sz="4000" dirty="0"/>
              <a:t>:</a:t>
            </a:r>
            <a:endParaRPr lang="en-GB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63E2658-5F4C-959A-FF12-0FDC70FC42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896" y="4407440"/>
            <a:ext cx="9144000" cy="1655762"/>
          </a:xfrm>
        </p:spPr>
        <p:txBody>
          <a:bodyPr/>
          <a:lstStyle/>
          <a:p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4"/>
              </a:rPr>
              <a:t>https://www.churchofengland.org/safeguarding/safeguarding-e-manual/safer-recruitment-and-people-management-guidance</a:t>
            </a:r>
            <a:endParaRPr lang="en-US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692552-4747-587F-6E0E-4AC5738701E4}"/>
              </a:ext>
            </a:extLst>
          </p:cNvPr>
          <p:cNvSpPr txBox="1"/>
          <p:nvPr/>
        </p:nvSpPr>
        <p:spPr>
          <a:xfrm>
            <a:off x="486624" y="5874892"/>
            <a:ext cx="10917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Liz Geddes        Director of Human Resources                                      Sean Augustin  Diocesan Safeguarding Adviser</a:t>
            </a:r>
            <a:endParaRPr lang="en-GB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75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93D76-413F-B21E-FC0D-0C93E1A90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>
            <a:extLst>
              <a:ext uri="{FF2B5EF4-FFF2-40B4-BE49-F238E27FC236}">
                <a16:creationId xmlns:a16="http://schemas.microsoft.com/office/drawing/2014/main" id="{83A4AA9A-3E7E-AD4B-209A-2D9FDCAF6814}"/>
              </a:ext>
            </a:extLst>
          </p:cNvPr>
          <p:cNvSpPr/>
          <p:nvPr/>
        </p:nvSpPr>
        <p:spPr>
          <a:xfrm>
            <a:off x="-1" y="-74354"/>
            <a:ext cx="12191795" cy="757053"/>
          </a:xfrm>
          <a:prstGeom prst="rect">
            <a:avLst/>
          </a:prstGeom>
          <a:solidFill>
            <a:srgbClr val="8179B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0" name="Safeguarding Basic Awareness">
            <a:extLst>
              <a:ext uri="{FF2B5EF4-FFF2-40B4-BE49-F238E27FC236}">
                <a16:creationId xmlns:a16="http://schemas.microsoft.com/office/drawing/2014/main" id="{AA57958B-A6CD-2294-89B4-C31E82606A25}"/>
              </a:ext>
            </a:extLst>
          </p:cNvPr>
          <p:cNvSpPr txBox="1"/>
          <p:nvPr/>
        </p:nvSpPr>
        <p:spPr>
          <a:xfrm>
            <a:off x="74777" y="29001"/>
            <a:ext cx="1000338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 defTabSz="825500">
              <a:defRPr sz="2800">
                <a:solidFill>
                  <a:srgbClr val="000000"/>
                </a:solidFill>
              </a:defRPr>
            </a:lvl1pPr>
          </a:lstStyle>
          <a:p>
            <a:r>
              <a:rPr lang="en-GB" sz="1400" dirty="0"/>
              <a:t>Safeguarding</a:t>
            </a:r>
          </a:p>
        </p:txBody>
      </p:sp>
      <p:sp>
        <p:nvSpPr>
          <p:cNvPr id="191" name="Course Overview">
            <a:extLst>
              <a:ext uri="{FF2B5EF4-FFF2-40B4-BE49-F238E27FC236}">
                <a16:creationId xmlns:a16="http://schemas.microsoft.com/office/drawing/2014/main" id="{27A93C7A-86C9-AD66-F13C-F116F9CD6268}"/>
              </a:ext>
            </a:extLst>
          </p:cNvPr>
          <p:cNvSpPr txBox="1"/>
          <p:nvPr/>
        </p:nvSpPr>
        <p:spPr>
          <a:xfrm>
            <a:off x="70827" y="223714"/>
            <a:ext cx="6265113" cy="383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3300" b="1">
                <a:solidFill>
                  <a:srgbClr val="FFFFFF"/>
                </a:solidFill>
              </a:defRPr>
            </a:lvl1pPr>
          </a:lstStyle>
          <a:p>
            <a:r>
              <a:rPr lang="en-GB" sz="2400" dirty="0"/>
              <a:t>Promoting a safer Church – Why are we doing it?</a:t>
            </a:r>
          </a:p>
        </p:txBody>
      </p:sp>
      <p:sp>
        <p:nvSpPr>
          <p:cNvPr id="195" name="Introduction">
            <a:extLst>
              <a:ext uri="{FF2B5EF4-FFF2-40B4-BE49-F238E27FC236}">
                <a16:creationId xmlns:a16="http://schemas.microsoft.com/office/drawing/2014/main" id="{F3CDE05F-4BE2-2159-09F1-9234C4454915}"/>
              </a:ext>
            </a:extLst>
          </p:cNvPr>
          <p:cNvSpPr txBox="1"/>
          <p:nvPr/>
        </p:nvSpPr>
        <p:spPr>
          <a:xfrm>
            <a:off x="45147" y="6704172"/>
            <a:ext cx="51361" cy="16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defRPr sz="1500" b="1">
                <a:solidFill>
                  <a:srgbClr val="DBDBDB"/>
                </a:solidFill>
              </a:defRPr>
            </a:lvl1pPr>
          </a:lstStyle>
          <a:p>
            <a:endParaRPr sz="7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07DAB8-9410-26EF-D310-D614E2B4D960}"/>
              </a:ext>
            </a:extLst>
          </p:cNvPr>
          <p:cNvSpPr/>
          <p:nvPr/>
        </p:nvSpPr>
        <p:spPr>
          <a:xfrm>
            <a:off x="10389791" y="0"/>
            <a:ext cx="1727432" cy="689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4004F9C-4C01-3305-EEBE-35B1279CC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89791" y="109847"/>
            <a:ext cx="1657843" cy="510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8322526-895A-76AC-1786-0DC7AE79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74C92-C465-2FCF-AEDC-3F8F82B702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100" y="871285"/>
            <a:ext cx="5181600" cy="5916243"/>
          </a:xfrm>
        </p:spPr>
        <p:txBody>
          <a:bodyPr>
            <a:normAutofit/>
          </a:bodyPr>
          <a:lstStyle/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Some people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will specifically seek out employment to access vulnerable people and commit acts of abuse</a:t>
            </a: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Some people’s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behaviours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attitudes are such that they are not suited to working with children, young people or families</a:t>
            </a:r>
          </a:p>
          <a:p>
            <a:pPr marL="457200" indent="-457200" algn="l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b="1" dirty="0">
                <a:effectLst/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Some people’s</a:t>
            </a: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abusive intentions are difficult to detect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A5507CF-17D1-8FD1-A9E2-60A0226430C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03316296"/>
              </p:ext>
            </p:extLst>
          </p:nvPr>
        </p:nvGraphicFramePr>
        <p:xfrm>
          <a:off x="6172200" y="1190847"/>
          <a:ext cx="5677786" cy="3807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700B25E3-7C0F-1466-F37B-12AA05FD2A66}"/>
              </a:ext>
            </a:extLst>
          </p:cNvPr>
          <p:cNvSpPr txBox="1"/>
          <p:nvPr/>
        </p:nvSpPr>
        <p:spPr>
          <a:xfrm>
            <a:off x="5923292" y="4026516"/>
            <a:ext cx="629689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Finkelhor’s model - pre-conditions for sexual offending.</a:t>
            </a:r>
          </a:p>
          <a:p>
            <a:r>
              <a:rPr 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Safer recruitment and people management </a:t>
            </a: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 make it more difficult to get a role giving access to children and vulnerable adults.</a:t>
            </a:r>
            <a:endParaRPr lang="en-GB" sz="28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551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93D76-413F-B21E-FC0D-0C93E1A90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>
            <a:extLst>
              <a:ext uri="{FF2B5EF4-FFF2-40B4-BE49-F238E27FC236}">
                <a16:creationId xmlns:a16="http://schemas.microsoft.com/office/drawing/2014/main" id="{83A4AA9A-3E7E-AD4B-209A-2D9FDCAF6814}"/>
              </a:ext>
            </a:extLst>
          </p:cNvPr>
          <p:cNvSpPr/>
          <p:nvPr/>
        </p:nvSpPr>
        <p:spPr>
          <a:xfrm>
            <a:off x="-1" y="-74354"/>
            <a:ext cx="12191795" cy="757053"/>
          </a:xfrm>
          <a:prstGeom prst="rect">
            <a:avLst/>
          </a:prstGeom>
          <a:solidFill>
            <a:srgbClr val="8179B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0" name="Safeguarding Basic Awareness">
            <a:extLst>
              <a:ext uri="{FF2B5EF4-FFF2-40B4-BE49-F238E27FC236}">
                <a16:creationId xmlns:a16="http://schemas.microsoft.com/office/drawing/2014/main" id="{AA57958B-A6CD-2294-89B4-C31E82606A25}"/>
              </a:ext>
            </a:extLst>
          </p:cNvPr>
          <p:cNvSpPr txBox="1"/>
          <p:nvPr/>
        </p:nvSpPr>
        <p:spPr>
          <a:xfrm>
            <a:off x="74777" y="29001"/>
            <a:ext cx="1000338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 defTabSz="825500">
              <a:defRPr sz="2800">
                <a:solidFill>
                  <a:srgbClr val="000000"/>
                </a:solidFill>
              </a:defRPr>
            </a:lvl1pPr>
          </a:lstStyle>
          <a:p>
            <a:r>
              <a:rPr lang="en-GB" sz="1400" dirty="0"/>
              <a:t>Safeguarding</a:t>
            </a:r>
          </a:p>
        </p:txBody>
      </p:sp>
      <p:sp>
        <p:nvSpPr>
          <p:cNvPr id="191" name="Course Overview">
            <a:extLst>
              <a:ext uri="{FF2B5EF4-FFF2-40B4-BE49-F238E27FC236}">
                <a16:creationId xmlns:a16="http://schemas.microsoft.com/office/drawing/2014/main" id="{27A93C7A-86C9-AD66-F13C-F116F9CD6268}"/>
              </a:ext>
            </a:extLst>
          </p:cNvPr>
          <p:cNvSpPr txBox="1"/>
          <p:nvPr/>
        </p:nvSpPr>
        <p:spPr>
          <a:xfrm>
            <a:off x="70827" y="223714"/>
            <a:ext cx="6360139" cy="383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3300" b="1">
                <a:solidFill>
                  <a:srgbClr val="FFFFFF"/>
                </a:solidFill>
              </a:defRPr>
            </a:lvl1pPr>
          </a:lstStyle>
          <a:p>
            <a:r>
              <a:rPr lang="en-GB" sz="2400" dirty="0"/>
              <a:t>Promoting a safer Church – Who does it apply to?</a:t>
            </a:r>
          </a:p>
        </p:txBody>
      </p:sp>
      <p:sp>
        <p:nvSpPr>
          <p:cNvPr id="195" name="Introduction">
            <a:extLst>
              <a:ext uri="{FF2B5EF4-FFF2-40B4-BE49-F238E27FC236}">
                <a16:creationId xmlns:a16="http://schemas.microsoft.com/office/drawing/2014/main" id="{F3CDE05F-4BE2-2159-09F1-9234C4454915}"/>
              </a:ext>
            </a:extLst>
          </p:cNvPr>
          <p:cNvSpPr txBox="1"/>
          <p:nvPr/>
        </p:nvSpPr>
        <p:spPr>
          <a:xfrm>
            <a:off x="45147" y="6704172"/>
            <a:ext cx="51361" cy="16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defRPr sz="1500" b="1">
                <a:solidFill>
                  <a:srgbClr val="DBDBDB"/>
                </a:solidFill>
              </a:defRPr>
            </a:lvl1pPr>
          </a:lstStyle>
          <a:p>
            <a:endParaRPr sz="7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07DAB8-9410-26EF-D310-D614E2B4D960}"/>
              </a:ext>
            </a:extLst>
          </p:cNvPr>
          <p:cNvSpPr/>
          <p:nvPr/>
        </p:nvSpPr>
        <p:spPr>
          <a:xfrm>
            <a:off x="10389969" y="0"/>
            <a:ext cx="1727432" cy="689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4004F9C-4C01-3305-EEBE-35B1279CC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89969" y="109847"/>
            <a:ext cx="1657843" cy="510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8322526-895A-76AC-1786-0DC7AE79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74C92-C465-2FCF-AEDC-3F8F82B7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696"/>
            <a:ext cx="10515600" cy="56215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sz="3600" dirty="0"/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those involved in recruitment of staff and volunteers must undertake the safer recruitment training found at: https://safeguardingtraining.cofeportal.org/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ALL Parish employees and volunteers working with children, young people and vulnerable adults should be recruited using the safer recruitment process.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en-US" sz="3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is best practice to use same process for ALL roles, owing to risk of ‘role drift’ and trust in church activities.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76682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093D76-413F-B21E-FC0D-0C93E1A908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>
            <a:extLst>
              <a:ext uri="{FF2B5EF4-FFF2-40B4-BE49-F238E27FC236}">
                <a16:creationId xmlns:a16="http://schemas.microsoft.com/office/drawing/2014/main" id="{83A4AA9A-3E7E-AD4B-209A-2D9FDCAF6814}"/>
              </a:ext>
            </a:extLst>
          </p:cNvPr>
          <p:cNvSpPr/>
          <p:nvPr/>
        </p:nvSpPr>
        <p:spPr>
          <a:xfrm>
            <a:off x="-1" y="-74354"/>
            <a:ext cx="12191795" cy="757053"/>
          </a:xfrm>
          <a:prstGeom prst="rect">
            <a:avLst/>
          </a:prstGeom>
          <a:solidFill>
            <a:srgbClr val="8179B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0" name="Safeguarding Basic Awareness">
            <a:extLst>
              <a:ext uri="{FF2B5EF4-FFF2-40B4-BE49-F238E27FC236}">
                <a16:creationId xmlns:a16="http://schemas.microsoft.com/office/drawing/2014/main" id="{AA57958B-A6CD-2294-89B4-C31E82606A25}"/>
              </a:ext>
            </a:extLst>
          </p:cNvPr>
          <p:cNvSpPr txBox="1"/>
          <p:nvPr/>
        </p:nvSpPr>
        <p:spPr>
          <a:xfrm>
            <a:off x="74777" y="29001"/>
            <a:ext cx="1000338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 defTabSz="825500">
              <a:defRPr sz="2800">
                <a:solidFill>
                  <a:srgbClr val="000000"/>
                </a:solidFill>
              </a:defRPr>
            </a:lvl1pPr>
          </a:lstStyle>
          <a:p>
            <a:r>
              <a:rPr lang="en-GB" sz="1400" dirty="0"/>
              <a:t>Safeguarding</a:t>
            </a:r>
          </a:p>
        </p:txBody>
      </p:sp>
      <p:sp>
        <p:nvSpPr>
          <p:cNvPr id="191" name="Course Overview">
            <a:extLst>
              <a:ext uri="{FF2B5EF4-FFF2-40B4-BE49-F238E27FC236}">
                <a16:creationId xmlns:a16="http://schemas.microsoft.com/office/drawing/2014/main" id="{27A93C7A-86C9-AD66-F13C-F116F9CD6268}"/>
              </a:ext>
            </a:extLst>
          </p:cNvPr>
          <p:cNvSpPr txBox="1"/>
          <p:nvPr/>
        </p:nvSpPr>
        <p:spPr>
          <a:xfrm>
            <a:off x="70827" y="223714"/>
            <a:ext cx="5868017" cy="383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3300" b="1">
                <a:solidFill>
                  <a:srgbClr val="FFFFFF"/>
                </a:solidFill>
              </a:defRPr>
            </a:lvl1pPr>
          </a:lstStyle>
          <a:p>
            <a:r>
              <a:rPr lang="en-GB" sz="2400" dirty="0"/>
              <a:t>Promoting a safer Church – How do we do it? </a:t>
            </a:r>
          </a:p>
        </p:txBody>
      </p:sp>
      <p:sp>
        <p:nvSpPr>
          <p:cNvPr id="195" name="Introduction">
            <a:extLst>
              <a:ext uri="{FF2B5EF4-FFF2-40B4-BE49-F238E27FC236}">
                <a16:creationId xmlns:a16="http://schemas.microsoft.com/office/drawing/2014/main" id="{F3CDE05F-4BE2-2159-09F1-9234C4454915}"/>
              </a:ext>
            </a:extLst>
          </p:cNvPr>
          <p:cNvSpPr txBox="1"/>
          <p:nvPr/>
        </p:nvSpPr>
        <p:spPr>
          <a:xfrm>
            <a:off x="45147" y="6704172"/>
            <a:ext cx="51361" cy="16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defRPr sz="1500" b="1">
                <a:solidFill>
                  <a:srgbClr val="DBDBDB"/>
                </a:solidFill>
              </a:defRPr>
            </a:lvl1pPr>
          </a:lstStyle>
          <a:p>
            <a:endParaRPr sz="7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107DAB8-9410-26EF-D310-D614E2B4D960}"/>
              </a:ext>
            </a:extLst>
          </p:cNvPr>
          <p:cNvSpPr/>
          <p:nvPr/>
        </p:nvSpPr>
        <p:spPr>
          <a:xfrm>
            <a:off x="10389969" y="-8722"/>
            <a:ext cx="1727432" cy="689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C4004F9C-4C01-3305-EEBE-35B1279CC0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89969" y="117534"/>
            <a:ext cx="1657843" cy="510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8322526-895A-76AC-1786-0DC7AE797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dirty="0"/>
            </a:b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B74C92-C465-2FCF-AEDC-3F8F82B702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12696"/>
            <a:ext cx="10515600" cy="5164267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0" indent="0">
              <a:buNone/>
            </a:pPr>
            <a:endParaRPr lang="en-US" sz="3600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09650B26-FCAA-1FC9-2120-069373A7322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4231570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400006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Rectangle"/>
          <p:cNvSpPr/>
          <p:nvPr/>
        </p:nvSpPr>
        <p:spPr>
          <a:xfrm>
            <a:off x="-1" y="-74354"/>
            <a:ext cx="12191795" cy="757053"/>
          </a:xfrm>
          <a:prstGeom prst="rect">
            <a:avLst/>
          </a:prstGeom>
          <a:solidFill>
            <a:srgbClr val="8179B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defTabSz="41275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 dirty="0"/>
          </a:p>
        </p:txBody>
      </p:sp>
      <p:sp>
        <p:nvSpPr>
          <p:cNvPr id="190" name="Safeguarding Basic Awareness"/>
          <p:cNvSpPr txBox="1"/>
          <p:nvPr/>
        </p:nvSpPr>
        <p:spPr>
          <a:xfrm>
            <a:off x="74777" y="29001"/>
            <a:ext cx="1000338" cy="2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 defTabSz="825500">
              <a:defRPr sz="2800">
                <a:solidFill>
                  <a:srgbClr val="000000"/>
                </a:solidFill>
              </a:defRPr>
            </a:lvl1pPr>
          </a:lstStyle>
          <a:p>
            <a:r>
              <a:rPr lang="en-GB" sz="1400" dirty="0"/>
              <a:t>Safeguarding</a:t>
            </a:r>
          </a:p>
        </p:txBody>
      </p:sp>
      <p:sp>
        <p:nvSpPr>
          <p:cNvPr id="191" name="Course Overview"/>
          <p:cNvSpPr txBox="1"/>
          <p:nvPr/>
        </p:nvSpPr>
        <p:spPr>
          <a:xfrm>
            <a:off x="70827" y="223714"/>
            <a:ext cx="9430210" cy="3836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lnSpc>
                <a:spcPct val="90000"/>
              </a:lnSpc>
              <a:spcBef>
                <a:spcPts val="4500"/>
              </a:spcBef>
              <a:defRPr sz="3300" b="1">
                <a:solidFill>
                  <a:srgbClr val="FFFFFF"/>
                </a:solidFill>
              </a:defRPr>
            </a:lvl1pPr>
          </a:lstStyle>
          <a:p>
            <a:r>
              <a:rPr lang="en-GB" sz="2400" dirty="0"/>
              <a:t>Promoting a safer Church – What is the Diocese doing to support parishes</a:t>
            </a:r>
          </a:p>
        </p:txBody>
      </p:sp>
      <p:sp>
        <p:nvSpPr>
          <p:cNvPr id="195" name="Introduction"/>
          <p:cNvSpPr txBox="1"/>
          <p:nvPr/>
        </p:nvSpPr>
        <p:spPr>
          <a:xfrm>
            <a:off x="45147" y="6704172"/>
            <a:ext cx="51361" cy="1667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25400" tIns="25400" rIns="25400" bIns="25400" anchor="ctr">
            <a:spAutoFit/>
          </a:bodyPr>
          <a:lstStyle>
            <a:lvl1pPr algn="l">
              <a:defRPr sz="1500" b="1">
                <a:solidFill>
                  <a:srgbClr val="DBDBDB"/>
                </a:solidFill>
              </a:defRPr>
            </a:lvl1pPr>
          </a:lstStyle>
          <a:p>
            <a:endParaRPr sz="75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436DC8-CAF3-433B-8AF7-D98DBACAFE60}"/>
              </a:ext>
            </a:extLst>
          </p:cNvPr>
          <p:cNvSpPr/>
          <p:nvPr/>
        </p:nvSpPr>
        <p:spPr>
          <a:xfrm>
            <a:off x="10389791" y="-12602"/>
            <a:ext cx="1727432" cy="68975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36" name="Picture 35">
            <a:extLst>
              <a:ext uri="{FF2B5EF4-FFF2-40B4-BE49-F238E27FC236}">
                <a16:creationId xmlns:a16="http://schemas.microsoft.com/office/drawing/2014/main" id="{71EF426D-ABC3-4E73-8E44-0E25ABB2C8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389791" y="96854"/>
            <a:ext cx="1657843" cy="510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B3AA09D3-7FF9-6755-AF81-65970E63F7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034001"/>
          </a:xfrm>
        </p:spPr>
        <p:txBody>
          <a:bodyPr>
            <a:normAutofit/>
          </a:bodyPr>
          <a:lstStyle/>
          <a:p>
            <a:br>
              <a:rPr lang="en-US" sz="8000" b="1" dirty="0"/>
            </a:br>
            <a:br>
              <a:rPr lang="en-US" b="1" dirty="0"/>
            </a:br>
            <a:endParaRPr lang="en-GB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A332A9C-6003-9CEB-311D-63BF8EF927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59" y="1741442"/>
            <a:ext cx="3180138" cy="318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B030E4D1-0399-956D-D7AD-3C1484985F14}"/>
              </a:ext>
            </a:extLst>
          </p:cNvPr>
          <p:cNvSpPr txBox="1"/>
          <p:nvPr/>
        </p:nvSpPr>
        <p:spPr>
          <a:xfrm>
            <a:off x="649259" y="861944"/>
            <a:ext cx="1166438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0" i="1" u="none" strike="noStrike" baseline="0" dirty="0">
                <a:solidFill>
                  <a:srgbClr val="0429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Safeguarding Hubs </a:t>
            </a:r>
            <a:r>
              <a:rPr lang="en-GB" sz="2400" b="0" i="0" u="none" strike="noStrike" baseline="0" dirty="0">
                <a:solidFill>
                  <a:srgbClr val="04294B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are helping parishes with safer recruitment and people management.</a:t>
            </a:r>
            <a:endParaRPr lang="en-GB" sz="2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304EF7-6973-18AC-9EC0-BBC0F8E8B9D1}"/>
              </a:ext>
            </a:extLst>
          </p:cNvPr>
          <p:cNvSpPr txBox="1"/>
          <p:nvPr/>
        </p:nvSpPr>
        <p:spPr>
          <a:xfrm>
            <a:off x="4704138" y="1803113"/>
            <a:ext cx="614033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GB" sz="2400" b="1" i="0" u="none" strike="noStrike" baseline="0" dirty="0">
                <a:solidFill>
                  <a:srgbClr val="133E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 Creator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 Creator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clarifies safeguarding requirements and creates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Role Descriptions and Person</a:t>
            </a:r>
          </a:p>
          <a:p>
            <a:pPr algn="l"/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Specifications.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It has a range of templates that are easy to customise.</a:t>
            </a:r>
          </a:p>
          <a:p>
            <a:pPr algn="l"/>
            <a:r>
              <a:rPr lang="en-GB" sz="2400" b="1" i="0" u="none" strike="noStrike" baseline="0" dirty="0">
                <a:solidFill>
                  <a:srgbClr val="133E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People Manager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People Manager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keeps track of ongoing safeguarding requirements and automatically sends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reminders. It monitors DBS checks, safeguarding training and supervision sessions.</a:t>
            </a:r>
          </a:p>
          <a:p>
            <a:pPr algn="l"/>
            <a:r>
              <a:rPr lang="en-GB" sz="2400" b="1" i="0" u="none" strike="noStrike" baseline="0" dirty="0">
                <a:solidFill>
                  <a:srgbClr val="133E7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Recruitment Tracker</a:t>
            </a:r>
          </a:p>
          <a:p>
            <a:pPr algn="l"/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Recruitment Tracker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oversees the safer recruitment of new volunteers and creates </a:t>
            </a:r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Volunteer</a:t>
            </a:r>
          </a:p>
          <a:p>
            <a:pPr algn="l"/>
            <a:r>
              <a:rPr lang="en-GB" sz="1800" b="0" i="1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Agreements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 Signed agreements are automatically archived for future reference.</a:t>
            </a:r>
            <a:endParaRPr lang="en-GB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DFA2ADE-90D3-2191-4FB7-94C373C7F176}"/>
              </a:ext>
            </a:extLst>
          </p:cNvPr>
          <p:cNvSpPr txBox="1"/>
          <p:nvPr/>
        </p:nvSpPr>
        <p:spPr>
          <a:xfrm>
            <a:off x="649259" y="5082899"/>
            <a:ext cx="300834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1" u="none" strike="noStrike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Safeguarding Hubs </a:t>
            </a:r>
            <a:r>
              <a:rPr lang="en-GB" sz="1800" b="0" i="0" u="none" strike="noStrike" baseline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work equally well on a mobile phone, tablet or computer</a:t>
            </a:r>
            <a:r>
              <a:rPr lang="en-GB" sz="1400" b="0" i="0" u="none" strike="noStrike" baseline="0" dirty="0">
                <a:latin typeface="Calibri" panose="020F0502020204030204" pitchFamily="34" charset="0"/>
              </a:rPr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7972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dee44b-8cf8-408d-ae14-7b62a3874e4e" xsi:nil="true"/>
    <lcf76f155ced4ddcb4097134ff3c332f xmlns="8847847b-780d-4a8c-b91b-84b00f07f70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A5AC36327334CA353FDAD7968B9F5" ma:contentTypeVersion="15" ma:contentTypeDescription="Create a new document." ma:contentTypeScope="" ma:versionID="d1293e3a97df1d1dea7aee515bc88c29">
  <xsd:schema xmlns:xsd="http://www.w3.org/2001/XMLSchema" xmlns:xs="http://www.w3.org/2001/XMLSchema" xmlns:p="http://schemas.microsoft.com/office/2006/metadata/properties" xmlns:ns2="8847847b-780d-4a8c-b91b-84b00f07f709" xmlns:ns3="eddee44b-8cf8-408d-ae14-7b62a3874e4e" targetNamespace="http://schemas.microsoft.com/office/2006/metadata/properties" ma:root="true" ma:fieldsID="05c290caa7238ae4c760abb4fc055468" ns2:_="" ns3:_="">
    <xsd:import namespace="8847847b-780d-4a8c-b91b-84b00f07f709"/>
    <xsd:import namespace="eddee44b-8cf8-408d-ae14-7b62a3874e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7847b-780d-4a8c-b91b-84b00f07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60d6e9a-1de3-416e-b938-0774c399d6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ee44b-8cf8-408d-ae14-7b62a3874e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fd5e063-479d-47c4-84e3-691c2d02b5f5}" ma:internalName="TaxCatchAll" ma:showField="CatchAllData" ma:web="eddee44b-8cf8-408d-ae14-7b62a3874e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e60d6e9a-1de3-416e-b938-0774c399d61e" ContentTypeId="0x010100623458BA7A96D7458F2C97D3DC69EDA20D" PreviousValue="true"/>
</file>

<file path=customXml/itemProps1.xml><?xml version="1.0" encoding="utf-8"?>
<ds:datastoreItem xmlns:ds="http://schemas.openxmlformats.org/officeDocument/2006/customXml" ds:itemID="{58763117-2F23-483E-9BD8-C9CC112E02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B4B9B0-2914-49BA-8B7C-901F50524A27}">
  <ds:schemaRefs>
    <ds:schemaRef ds:uri="c5edb560-ca66-42c8-b86f-d785d778ce80"/>
    <ds:schemaRef ds:uri="http://www.w3.org/XML/1998/namespace"/>
    <ds:schemaRef ds:uri="http://schemas.microsoft.com/office/infopath/2007/PartnerControls"/>
    <ds:schemaRef ds:uri="0502f27f-052e-4c41-931c-0c377395894d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sharepoint.v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88E6126-7AAE-4FB4-AD1F-5B02B2498A00}"/>
</file>

<file path=customXml/itemProps4.xml><?xml version="1.0" encoding="utf-8"?>
<ds:datastoreItem xmlns:ds="http://schemas.openxmlformats.org/officeDocument/2006/customXml" ds:itemID="{F88E6297-F42B-4DC8-A3D9-BBEA8187C6AF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615</Words>
  <Application>Microsoft Office PowerPoint</Application>
  <PresentationFormat>Widescreen</PresentationFormat>
  <Paragraphs>67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Open Sans</vt:lpstr>
      <vt:lpstr>Office Theme</vt:lpstr>
      <vt:lpstr>  Safer recruitment and people management  Requirements of all Parishes are set out in the national guidance:</vt:lpstr>
      <vt:lpstr> </vt:lpstr>
      <vt:lpstr> </vt:lpstr>
      <vt:lpstr> 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Augustin</dc:creator>
  <cp:lastModifiedBy>Laura Howard</cp:lastModifiedBy>
  <cp:revision>24</cp:revision>
  <dcterms:created xsi:type="dcterms:W3CDTF">2022-11-01T14:45:09Z</dcterms:created>
  <dcterms:modified xsi:type="dcterms:W3CDTF">2024-09-17T13:12:14Z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0x010100892A5AC36327334CA353FDAD7968B9F5</vt:lpwstr>
  </property>
  <property fmtid="{D5CDD505-2E9C-101B-9397-08002B2CF9AE}" pid="3" name="Doc Status">
    <vt:lpwstr/>
  </property>
  <property fmtid="{D5CDD505-2E9C-101B-9397-08002B2CF9AE}" pid="4" name="Committee or Board1">
    <vt:lpwstr/>
  </property>
  <property fmtid="{D5CDD505-2E9C-101B-9397-08002B2CF9AE}" pid="5" name="Doc type1">
    <vt:lpwstr/>
  </property>
  <property fmtid="{D5CDD505-2E9C-101B-9397-08002B2CF9AE}" pid="6" name="Parish">
    <vt:lpwstr/>
  </property>
  <property fmtid="{D5CDD505-2E9C-101B-9397-08002B2CF9AE}" pid="7" name="MediaServiceImageTags">
    <vt:lpwstr/>
  </property>
</Properties>
</file>