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9" r:id="rId3"/>
    <p:sldId id="271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A1029-02DB-40C7-ADD9-21FA66D0AF31}" v="54" dt="2024-06-25T10:40:54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na Wilson" userId="bcc3113e-c3bf-4077-b258-5435c9ed3ba8" providerId="ADAL" clId="{9FAA1029-02DB-40C7-ADD9-21FA66D0AF31}"/>
    <pc:docChg chg="undo custSel addSld delSld modSld delMainMaster">
      <pc:chgData name="Sheena Wilson" userId="bcc3113e-c3bf-4077-b258-5435c9ed3ba8" providerId="ADAL" clId="{9FAA1029-02DB-40C7-ADD9-21FA66D0AF31}" dt="2024-06-25T10:42:21.356" v="338" actId="20577"/>
      <pc:docMkLst>
        <pc:docMk/>
      </pc:docMkLst>
      <pc:sldChg chg="del">
        <pc:chgData name="Sheena Wilson" userId="bcc3113e-c3bf-4077-b258-5435c9ed3ba8" providerId="ADAL" clId="{9FAA1029-02DB-40C7-ADD9-21FA66D0AF31}" dt="2024-06-25T09:47:45.747" v="6" actId="2696"/>
        <pc:sldMkLst>
          <pc:docMk/>
          <pc:sldMk cId="739824417" sldId="256"/>
        </pc:sldMkLst>
      </pc:sldChg>
      <pc:sldChg chg="addSp modSp add mod setBg">
        <pc:chgData name="Sheena Wilson" userId="bcc3113e-c3bf-4077-b258-5435c9ed3ba8" providerId="ADAL" clId="{9FAA1029-02DB-40C7-ADD9-21FA66D0AF31}" dt="2024-06-25T10:34:09.552" v="222" actId="255"/>
        <pc:sldMkLst>
          <pc:docMk/>
          <pc:sldMk cId="3377107476" sldId="260"/>
        </pc:sldMkLst>
        <pc:spChg chg="mod ord">
          <ac:chgData name="Sheena Wilson" userId="bcc3113e-c3bf-4077-b258-5435c9ed3ba8" providerId="ADAL" clId="{9FAA1029-02DB-40C7-ADD9-21FA66D0AF31}" dt="2024-06-25T10:33:35.885" v="218" actId="1076"/>
          <ac:spMkLst>
            <pc:docMk/>
            <pc:sldMk cId="3377107476" sldId="260"/>
            <ac:spMk id="3" creationId="{8EE6AF50-0EF8-0E7E-9EC2-60286741A07C}"/>
          </ac:spMkLst>
        </pc:spChg>
        <pc:spChg chg="mod">
          <ac:chgData name="Sheena Wilson" userId="bcc3113e-c3bf-4077-b258-5435c9ed3ba8" providerId="ADAL" clId="{9FAA1029-02DB-40C7-ADD9-21FA66D0AF31}" dt="2024-06-25T10:34:09.552" v="222" actId="255"/>
          <ac:spMkLst>
            <pc:docMk/>
            <pc:sldMk cId="3377107476" sldId="260"/>
            <ac:spMk id="4" creationId="{DA512A01-0214-442F-ADF9-FBB157FFC2FF}"/>
          </ac:spMkLst>
        </pc:spChg>
        <pc:spChg chg="mod">
          <ac:chgData name="Sheena Wilson" userId="bcc3113e-c3bf-4077-b258-5435c9ed3ba8" providerId="ADAL" clId="{9FAA1029-02DB-40C7-ADD9-21FA66D0AF31}" dt="2024-06-25T09:46:34.555" v="1"/>
          <ac:spMkLst>
            <pc:docMk/>
            <pc:sldMk cId="3377107476" sldId="260"/>
            <ac:spMk id="7" creationId="{073EB79C-CBE1-3C2E-4F88-A2FF465C8F19}"/>
          </ac:spMkLst>
        </pc:spChg>
        <pc:spChg chg="add">
          <ac:chgData name="Sheena Wilson" userId="bcc3113e-c3bf-4077-b258-5435c9ed3ba8" providerId="ADAL" clId="{9FAA1029-02DB-40C7-ADD9-21FA66D0AF31}" dt="2024-06-25T09:56:11.359" v="106" actId="26606"/>
          <ac:spMkLst>
            <pc:docMk/>
            <pc:sldMk cId="3377107476" sldId="260"/>
            <ac:spMk id="15" creationId="{F1BBBE79-C427-480A-88F3-4BBC7C8C3241}"/>
          </ac:spMkLst>
        </pc:spChg>
        <pc:spChg chg="add">
          <ac:chgData name="Sheena Wilson" userId="bcc3113e-c3bf-4077-b258-5435c9ed3ba8" providerId="ADAL" clId="{9FAA1029-02DB-40C7-ADD9-21FA66D0AF31}" dt="2024-06-25T09:56:11.359" v="106" actId="26606"/>
          <ac:spMkLst>
            <pc:docMk/>
            <pc:sldMk cId="3377107476" sldId="260"/>
            <ac:spMk id="17" creationId="{95C8260E-968F-44E8-A823-ABB431311926}"/>
          </ac:spMkLst>
        </pc:spChg>
        <pc:spChg chg="add">
          <ac:chgData name="Sheena Wilson" userId="bcc3113e-c3bf-4077-b258-5435c9ed3ba8" providerId="ADAL" clId="{9FAA1029-02DB-40C7-ADD9-21FA66D0AF31}" dt="2024-06-25T09:56:11.359" v="106" actId="26606"/>
          <ac:spMkLst>
            <pc:docMk/>
            <pc:sldMk cId="3377107476" sldId="260"/>
            <ac:spMk id="19" creationId="{2C1BBA94-3F40-40AA-8BB9-E69E25E537C1}"/>
          </ac:spMkLst>
        </pc:spChg>
        <pc:spChg chg="add">
          <ac:chgData name="Sheena Wilson" userId="bcc3113e-c3bf-4077-b258-5435c9ed3ba8" providerId="ADAL" clId="{9FAA1029-02DB-40C7-ADD9-21FA66D0AF31}" dt="2024-06-25T09:56:11.359" v="106" actId="26606"/>
          <ac:spMkLst>
            <pc:docMk/>
            <pc:sldMk cId="3377107476" sldId="260"/>
            <ac:spMk id="21" creationId="{FE43805F-24A6-46A4-B19B-54F28347355C}"/>
          </ac:spMkLst>
        </pc:spChg>
        <pc:picChg chg="mod">
          <ac:chgData name="Sheena Wilson" userId="bcc3113e-c3bf-4077-b258-5435c9ed3ba8" providerId="ADAL" clId="{9FAA1029-02DB-40C7-ADD9-21FA66D0AF31}" dt="2024-06-25T09:56:11.359" v="106" actId="26606"/>
          <ac:picMkLst>
            <pc:docMk/>
            <pc:sldMk cId="3377107476" sldId="260"/>
            <ac:picMk id="2" creationId="{B62A33BE-274C-E22D-F2CB-EC4A7860B183}"/>
          </ac:picMkLst>
        </pc:picChg>
        <pc:picChg chg="mod ord">
          <ac:chgData name="Sheena Wilson" userId="bcc3113e-c3bf-4077-b258-5435c9ed3ba8" providerId="ADAL" clId="{9FAA1029-02DB-40C7-ADD9-21FA66D0AF31}" dt="2024-06-25T09:56:11.359" v="106" actId="26606"/>
          <ac:picMkLst>
            <pc:docMk/>
            <pc:sldMk cId="3377107476" sldId="260"/>
            <ac:picMk id="5" creationId="{EB81BBF3-4DBF-D448-8132-D828C70987DD}"/>
          </ac:picMkLst>
        </pc:picChg>
        <pc:picChg chg="mod ord">
          <ac:chgData name="Sheena Wilson" userId="bcc3113e-c3bf-4077-b258-5435c9ed3ba8" providerId="ADAL" clId="{9FAA1029-02DB-40C7-ADD9-21FA66D0AF31}" dt="2024-06-25T09:56:23.680" v="108" actId="1076"/>
          <ac:picMkLst>
            <pc:docMk/>
            <pc:sldMk cId="3377107476" sldId="260"/>
            <ac:picMk id="6" creationId="{E2E2CFD0-C229-5543-1873-99D03792BDC6}"/>
          </ac:picMkLst>
        </pc:picChg>
        <pc:picChg chg="mod">
          <ac:chgData name="Sheena Wilson" userId="bcc3113e-c3bf-4077-b258-5435c9ed3ba8" providerId="ADAL" clId="{9FAA1029-02DB-40C7-ADD9-21FA66D0AF31}" dt="2024-06-25T09:56:11.359" v="106" actId="26606"/>
          <ac:picMkLst>
            <pc:docMk/>
            <pc:sldMk cId="3377107476" sldId="260"/>
            <ac:picMk id="10" creationId="{84DAD172-17C8-CD50-797E-C291A7A91000}"/>
          </ac:picMkLst>
        </pc:picChg>
      </pc:sldChg>
      <pc:sldChg chg="addSp delSp modSp mod setBg">
        <pc:chgData name="Sheena Wilson" userId="bcc3113e-c3bf-4077-b258-5435c9ed3ba8" providerId="ADAL" clId="{9FAA1029-02DB-40C7-ADD9-21FA66D0AF31}" dt="2024-06-25T10:34:50.030" v="224" actId="255"/>
        <pc:sldMkLst>
          <pc:docMk/>
          <pc:sldMk cId="734742311" sldId="269"/>
        </pc:sldMkLst>
        <pc:spChg chg="mod ord">
          <ac:chgData name="Sheena Wilson" userId="bcc3113e-c3bf-4077-b258-5435c9ed3ba8" providerId="ADAL" clId="{9FAA1029-02DB-40C7-ADD9-21FA66D0AF31}" dt="2024-06-25T09:59:54.872" v="137" actId="26606"/>
          <ac:spMkLst>
            <pc:docMk/>
            <pc:sldMk cId="734742311" sldId="269"/>
            <ac:spMk id="3" creationId="{8EE6AF50-0EF8-0E7E-9EC2-60286741A07C}"/>
          </ac:spMkLst>
        </pc:spChg>
        <pc:spChg chg="mod">
          <ac:chgData name="Sheena Wilson" userId="bcc3113e-c3bf-4077-b258-5435c9ed3ba8" providerId="ADAL" clId="{9FAA1029-02DB-40C7-ADD9-21FA66D0AF31}" dt="2024-06-25T10:34:50.030" v="224" actId="255"/>
          <ac:spMkLst>
            <pc:docMk/>
            <pc:sldMk cId="734742311" sldId="269"/>
            <ac:spMk id="4" creationId="{DA512A01-0214-442F-ADF9-FBB157FFC2FF}"/>
          </ac:spMkLst>
        </pc:spChg>
        <pc:spChg chg="add">
          <ac:chgData name="Sheena Wilson" userId="bcc3113e-c3bf-4077-b258-5435c9ed3ba8" providerId="ADAL" clId="{9FAA1029-02DB-40C7-ADD9-21FA66D0AF31}" dt="2024-06-25T09:59:54.872" v="137" actId="26606"/>
          <ac:spMkLst>
            <pc:docMk/>
            <pc:sldMk cId="734742311" sldId="269"/>
            <ac:spMk id="13" creationId="{3C3E5D51-F8E7-4DCA-AAE7-E43895B7DF65}"/>
          </ac:spMkLst>
        </pc:spChg>
        <pc:spChg chg="add">
          <ac:chgData name="Sheena Wilson" userId="bcc3113e-c3bf-4077-b258-5435c9ed3ba8" providerId="ADAL" clId="{9FAA1029-02DB-40C7-ADD9-21FA66D0AF31}" dt="2024-06-25T09:59:54.872" v="137" actId="26606"/>
          <ac:spMkLst>
            <pc:docMk/>
            <pc:sldMk cId="734742311" sldId="269"/>
            <ac:spMk id="15" creationId="{95C8260E-968F-44E8-A823-ABB431311926}"/>
          </ac:spMkLst>
        </pc:spChg>
        <pc:spChg chg="add">
          <ac:chgData name="Sheena Wilson" userId="bcc3113e-c3bf-4077-b258-5435c9ed3ba8" providerId="ADAL" clId="{9FAA1029-02DB-40C7-ADD9-21FA66D0AF31}" dt="2024-06-25T09:59:54.872" v="137" actId="26606"/>
          <ac:spMkLst>
            <pc:docMk/>
            <pc:sldMk cId="734742311" sldId="269"/>
            <ac:spMk id="17" creationId="{2C1BBA94-3F40-40AA-8BB9-E69E25E537C1}"/>
          </ac:spMkLst>
        </pc:spChg>
        <pc:spChg chg="add">
          <ac:chgData name="Sheena Wilson" userId="bcc3113e-c3bf-4077-b258-5435c9ed3ba8" providerId="ADAL" clId="{9FAA1029-02DB-40C7-ADD9-21FA66D0AF31}" dt="2024-06-25T09:59:54.872" v="137" actId="26606"/>
          <ac:spMkLst>
            <pc:docMk/>
            <pc:sldMk cId="734742311" sldId="269"/>
            <ac:spMk id="19" creationId="{FE43805F-24A6-46A4-B19B-54F28347355C}"/>
          </ac:spMkLst>
        </pc:spChg>
        <pc:picChg chg="add del mod">
          <ac:chgData name="Sheena Wilson" userId="bcc3113e-c3bf-4077-b258-5435c9ed3ba8" providerId="ADAL" clId="{9FAA1029-02DB-40C7-ADD9-21FA66D0AF31}" dt="2024-06-25T09:58:38.595" v="127" actId="478"/>
          <ac:picMkLst>
            <pc:docMk/>
            <pc:sldMk cId="734742311" sldId="269"/>
            <ac:picMk id="2" creationId="{4C10068C-D34B-E10B-E538-767E3E2D69ED}"/>
          </ac:picMkLst>
        </pc:picChg>
        <pc:picChg chg="mod ord">
          <ac:chgData name="Sheena Wilson" userId="bcc3113e-c3bf-4077-b258-5435c9ed3ba8" providerId="ADAL" clId="{9FAA1029-02DB-40C7-ADD9-21FA66D0AF31}" dt="2024-06-25T09:59:54.872" v="137" actId="26606"/>
          <ac:picMkLst>
            <pc:docMk/>
            <pc:sldMk cId="734742311" sldId="269"/>
            <ac:picMk id="5" creationId="{E5083DA7-584F-CCFA-8C97-9B70F107DFBE}"/>
          </ac:picMkLst>
        </pc:picChg>
        <pc:picChg chg="mod ord">
          <ac:chgData name="Sheena Wilson" userId="bcc3113e-c3bf-4077-b258-5435c9ed3ba8" providerId="ADAL" clId="{9FAA1029-02DB-40C7-ADD9-21FA66D0AF31}" dt="2024-06-25T10:00:01.851" v="138" actId="1076"/>
          <ac:picMkLst>
            <pc:docMk/>
            <pc:sldMk cId="734742311" sldId="269"/>
            <ac:picMk id="6" creationId="{E2E2CFD0-C229-5543-1873-99D03792BDC6}"/>
          </ac:picMkLst>
        </pc:picChg>
        <pc:picChg chg="add mod ord">
          <ac:chgData name="Sheena Wilson" userId="bcc3113e-c3bf-4077-b258-5435c9ed3ba8" providerId="ADAL" clId="{9FAA1029-02DB-40C7-ADD9-21FA66D0AF31}" dt="2024-06-25T09:59:54.872" v="137" actId="26606"/>
          <ac:picMkLst>
            <pc:docMk/>
            <pc:sldMk cId="734742311" sldId="269"/>
            <ac:picMk id="7" creationId="{B53A9A06-6504-8F96-EE48-E6C0DB759C46}"/>
          </ac:picMkLst>
        </pc:picChg>
        <pc:picChg chg="add mod">
          <ac:chgData name="Sheena Wilson" userId="bcc3113e-c3bf-4077-b258-5435c9ed3ba8" providerId="ADAL" clId="{9FAA1029-02DB-40C7-ADD9-21FA66D0AF31}" dt="2024-06-25T09:59:54.872" v="137" actId="26606"/>
          <ac:picMkLst>
            <pc:docMk/>
            <pc:sldMk cId="734742311" sldId="269"/>
            <ac:picMk id="8" creationId="{30893954-8D7F-2153-FFF6-5F55C264E41D}"/>
          </ac:picMkLst>
        </pc:picChg>
        <pc:picChg chg="add mod">
          <ac:chgData name="Sheena Wilson" userId="bcc3113e-c3bf-4077-b258-5435c9ed3ba8" providerId="ADAL" clId="{9FAA1029-02DB-40C7-ADD9-21FA66D0AF31}" dt="2024-06-25T10:00:49.011" v="144" actId="14100"/>
          <ac:picMkLst>
            <pc:docMk/>
            <pc:sldMk cId="734742311" sldId="269"/>
            <ac:picMk id="9" creationId="{39F6DCE9-8277-85CA-5A4E-7896446C660C}"/>
          </ac:picMkLst>
        </pc:picChg>
      </pc:sldChg>
      <pc:sldChg chg="addSp delSp modSp del mod setBg">
        <pc:chgData name="Sheena Wilson" userId="bcc3113e-c3bf-4077-b258-5435c9ed3ba8" providerId="ADAL" clId="{9FAA1029-02DB-40C7-ADD9-21FA66D0AF31}" dt="2024-06-25T10:38:53.796" v="269" actId="47"/>
        <pc:sldMkLst>
          <pc:docMk/>
          <pc:sldMk cId="3611936806" sldId="270"/>
        </pc:sldMkLst>
        <pc:spChg chg="mod">
          <ac:chgData name="Sheena Wilson" userId="bcc3113e-c3bf-4077-b258-5435c9ed3ba8" providerId="ADAL" clId="{9FAA1029-02DB-40C7-ADD9-21FA66D0AF31}" dt="2024-06-25T10:31:00.930" v="194" actId="1076"/>
          <ac:spMkLst>
            <pc:docMk/>
            <pc:sldMk cId="3611936806" sldId="270"/>
            <ac:spMk id="3" creationId="{8EE6AF50-0EF8-0E7E-9EC2-60286741A07C}"/>
          </ac:spMkLst>
        </pc:spChg>
        <pc:spChg chg="mod">
          <ac:chgData name="Sheena Wilson" userId="bcc3113e-c3bf-4077-b258-5435c9ed3ba8" providerId="ADAL" clId="{9FAA1029-02DB-40C7-ADD9-21FA66D0AF31}" dt="2024-06-25T10:30:57.461" v="193" actId="1076"/>
          <ac:spMkLst>
            <pc:docMk/>
            <pc:sldMk cId="3611936806" sldId="270"/>
            <ac:spMk id="4" creationId="{DA512A01-0214-442F-ADF9-FBB157FFC2FF}"/>
          </ac:spMkLst>
        </pc:spChg>
        <pc:picChg chg="add mod">
          <ac:chgData name="Sheena Wilson" userId="bcc3113e-c3bf-4077-b258-5435c9ed3ba8" providerId="ADAL" clId="{9FAA1029-02DB-40C7-ADD9-21FA66D0AF31}" dt="2024-06-25T10:30:10.693" v="185" actId="1076"/>
          <ac:picMkLst>
            <pc:docMk/>
            <pc:sldMk cId="3611936806" sldId="270"/>
            <ac:picMk id="2" creationId="{66553422-37CC-3052-4402-3A89E245EAD5}"/>
          </ac:picMkLst>
        </pc:picChg>
        <pc:picChg chg="del mod">
          <ac:chgData name="Sheena Wilson" userId="bcc3113e-c3bf-4077-b258-5435c9ed3ba8" providerId="ADAL" clId="{9FAA1029-02DB-40C7-ADD9-21FA66D0AF31}" dt="2024-06-25T10:03:49.666" v="157" actId="478"/>
          <ac:picMkLst>
            <pc:docMk/>
            <pc:sldMk cId="3611936806" sldId="270"/>
            <ac:picMk id="5" creationId="{6C0C6051-98A6-A5EB-0313-BF83F3A360A7}"/>
          </ac:picMkLst>
        </pc:picChg>
        <pc:picChg chg="mod">
          <ac:chgData name="Sheena Wilson" userId="bcc3113e-c3bf-4077-b258-5435c9ed3ba8" providerId="ADAL" clId="{9FAA1029-02DB-40C7-ADD9-21FA66D0AF31}" dt="2024-06-25T09:53:31.979" v="77" actId="1076"/>
          <ac:picMkLst>
            <pc:docMk/>
            <pc:sldMk cId="3611936806" sldId="270"/>
            <ac:picMk id="6" creationId="{E2E2CFD0-C229-5543-1873-99D03792BDC6}"/>
          </ac:picMkLst>
        </pc:picChg>
        <pc:picChg chg="add mod">
          <ac:chgData name="Sheena Wilson" userId="bcc3113e-c3bf-4077-b258-5435c9ed3ba8" providerId="ADAL" clId="{9FAA1029-02DB-40C7-ADD9-21FA66D0AF31}" dt="2024-06-25T10:31:25.740" v="195" actId="1076"/>
          <ac:picMkLst>
            <pc:docMk/>
            <pc:sldMk cId="3611936806" sldId="270"/>
            <ac:picMk id="7" creationId="{C67F01BB-0D49-619B-D32C-73E0CD287CD5}"/>
          </ac:picMkLst>
        </pc:picChg>
        <pc:picChg chg="add del mod">
          <ac:chgData name="Sheena Wilson" userId="bcc3113e-c3bf-4077-b258-5435c9ed3ba8" providerId="ADAL" clId="{9FAA1029-02DB-40C7-ADD9-21FA66D0AF31}" dt="2024-06-25T10:02:29.514" v="153" actId="478"/>
          <ac:picMkLst>
            <pc:docMk/>
            <pc:sldMk cId="3611936806" sldId="270"/>
            <ac:picMk id="8" creationId="{13FBFCA9-578C-515F-69B7-BAE2AEEFCC37}"/>
          </ac:picMkLst>
        </pc:picChg>
        <pc:picChg chg="add mod">
          <ac:chgData name="Sheena Wilson" userId="bcc3113e-c3bf-4077-b258-5435c9ed3ba8" providerId="ADAL" clId="{9FAA1029-02DB-40C7-ADD9-21FA66D0AF31}" dt="2024-06-25T10:29:58.490" v="180" actId="1076"/>
          <ac:picMkLst>
            <pc:docMk/>
            <pc:sldMk cId="3611936806" sldId="270"/>
            <ac:picMk id="9" creationId="{523F1C68-8F0C-2343-2A20-73DE9A4B83CA}"/>
          </ac:picMkLst>
        </pc:picChg>
        <pc:picChg chg="add del mod">
          <ac:chgData name="Sheena Wilson" userId="bcc3113e-c3bf-4077-b258-5435c9ed3ba8" providerId="ADAL" clId="{9FAA1029-02DB-40C7-ADD9-21FA66D0AF31}" dt="2024-06-25T10:29:43.802" v="177" actId="478"/>
          <ac:picMkLst>
            <pc:docMk/>
            <pc:sldMk cId="3611936806" sldId="270"/>
            <ac:picMk id="10" creationId="{2D8E970D-352C-85D9-BCD1-87F9347013B3}"/>
          </ac:picMkLst>
        </pc:picChg>
        <pc:picChg chg="add del mod">
          <ac:chgData name="Sheena Wilson" userId="bcc3113e-c3bf-4077-b258-5435c9ed3ba8" providerId="ADAL" clId="{9FAA1029-02DB-40C7-ADD9-21FA66D0AF31}" dt="2024-06-25T10:29:26.479" v="174" actId="478"/>
          <ac:picMkLst>
            <pc:docMk/>
            <pc:sldMk cId="3611936806" sldId="270"/>
            <ac:picMk id="11" creationId="{14508338-5147-54F0-1E83-875ACB544C55}"/>
          </ac:picMkLst>
        </pc:picChg>
        <pc:picChg chg="add mod">
          <ac:chgData name="Sheena Wilson" userId="bcc3113e-c3bf-4077-b258-5435c9ed3ba8" providerId="ADAL" clId="{9FAA1029-02DB-40C7-ADD9-21FA66D0AF31}" dt="2024-06-25T10:31:27.860" v="196" actId="1076"/>
          <ac:picMkLst>
            <pc:docMk/>
            <pc:sldMk cId="3611936806" sldId="270"/>
            <ac:picMk id="12" creationId="{6844D100-41F5-EBBA-1445-25B1E0236A12}"/>
          </ac:picMkLst>
        </pc:picChg>
        <pc:picChg chg="add mod">
          <ac:chgData name="Sheena Wilson" userId="bcc3113e-c3bf-4077-b258-5435c9ed3ba8" providerId="ADAL" clId="{9FAA1029-02DB-40C7-ADD9-21FA66D0AF31}" dt="2024-06-25T10:36:03.254" v="238" actId="1076"/>
          <ac:picMkLst>
            <pc:docMk/>
            <pc:sldMk cId="3611936806" sldId="270"/>
            <ac:picMk id="14" creationId="{3130F649-9CB0-C74E-89DB-751964EFF64D}"/>
          </ac:picMkLst>
        </pc:picChg>
        <pc:picChg chg="add mod">
          <ac:chgData name="Sheena Wilson" userId="bcc3113e-c3bf-4077-b258-5435c9ed3ba8" providerId="ADAL" clId="{9FAA1029-02DB-40C7-ADD9-21FA66D0AF31}" dt="2024-06-25T10:30:18.747" v="187" actId="1076"/>
          <ac:picMkLst>
            <pc:docMk/>
            <pc:sldMk cId="3611936806" sldId="270"/>
            <ac:picMk id="15" creationId="{FBC85373-D7D8-525D-A8DB-ED788B807246}"/>
          </ac:picMkLst>
        </pc:picChg>
      </pc:sldChg>
      <pc:sldChg chg="addSp delSp modSp mod setBg">
        <pc:chgData name="Sheena Wilson" userId="bcc3113e-c3bf-4077-b258-5435c9ed3ba8" providerId="ADAL" clId="{9FAA1029-02DB-40C7-ADD9-21FA66D0AF31}" dt="2024-06-25T10:35:04.726" v="226" actId="255"/>
        <pc:sldMkLst>
          <pc:docMk/>
          <pc:sldMk cId="480863738" sldId="271"/>
        </pc:sldMkLst>
        <pc:spChg chg="mod ord">
          <ac:chgData name="Sheena Wilson" userId="bcc3113e-c3bf-4077-b258-5435c9ed3ba8" providerId="ADAL" clId="{9FAA1029-02DB-40C7-ADD9-21FA66D0AF31}" dt="2024-06-25T09:55:48.007" v="103" actId="26606"/>
          <ac:spMkLst>
            <pc:docMk/>
            <pc:sldMk cId="480863738" sldId="271"/>
            <ac:spMk id="3" creationId="{8EE6AF50-0EF8-0E7E-9EC2-60286741A07C}"/>
          </ac:spMkLst>
        </pc:spChg>
        <pc:spChg chg="mod">
          <ac:chgData name="Sheena Wilson" userId="bcc3113e-c3bf-4077-b258-5435c9ed3ba8" providerId="ADAL" clId="{9FAA1029-02DB-40C7-ADD9-21FA66D0AF31}" dt="2024-06-25T10:35:04.726" v="226" actId="255"/>
          <ac:spMkLst>
            <pc:docMk/>
            <pc:sldMk cId="480863738" sldId="271"/>
            <ac:spMk id="4" creationId="{DA512A01-0214-442F-ADF9-FBB157FFC2FF}"/>
          </ac:spMkLst>
        </pc:spChg>
        <pc:spChg chg="add del">
          <ac:chgData name="Sheena Wilson" userId="bcc3113e-c3bf-4077-b258-5435c9ed3ba8" providerId="ADAL" clId="{9FAA1029-02DB-40C7-ADD9-21FA66D0AF31}" dt="2024-06-25T09:55:37.078" v="98" actId="26606"/>
          <ac:spMkLst>
            <pc:docMk/>
            <pc:sldMk cId="480863738" sldId="271"/>
            <ac:spMk id="2055" creationId="{AD96FDFD-4E42-4A06-B8B5-768A1DB9C2A9}"/>
          </ac:spMkLst>
        </pc:spChg>
        <pc:spChg chg="add del">
          <ac:chgData name="Sheena Wilson" userId="bcc3113e-c3bf-4077-b258-5435c9ed3ba8" providerId="ADAL" clId="{9FAA1029-02DB-40C7-ADD9-21FA66D0AF31}" dt="2024-06-25T09:55:48.007" v="102" actId="26606"/>
          <ac:spMkLst>
            <pc:docMk/>
            <pc:sldMk cId="480863738" sldId="271"/>
            <ac:spMk id="2059" creationId="{BC8B9C14-70F0-4F42-85FF-0DD3D5A585A5}"/>
          </ac:spMkLst>
        </pc:spChg>
        <pc:spChg chg="add del">
          <ac:chgData name="Sheena Wilson" userId="bcc3113e-c3bf-4077-b258-5435c9ed3ba8" providerId="ADAL" clId="{9FAA1029-02DB-40C7-ADD9-21FA66D0AF31}" dt="2024-06-25T09:55:48.007" v="102" actId="26606"/>
          <ac:spMkLst>
            <pc:docMk/>
            <pc:sldMk cId="480863738" sldId="271"/>
            <ac:spMk id="2060" creationId="{B3F59054-3394-4D87-8BD0-A28DCD47F1BC}"/>
          </ac:spMkLst>
        </pc:spChg>
        <pc:spChg chg="add del">
          <ac:chgData name="Sheena Wilson" userId="bcc3113e-c3bf-4077-b258-5435c9ed3ba8" providerId="ADAL" clId="{9FAA1029-02DB-40C7-ADD9-21FA66D0AF31}" dt="2024-06-25T09:55:48.007" v="102" actId="26606"/>
          <ac:spMkLst>
            <pc:docMk/>
            <pc:sldMk cId="480863738" sldId="271"/>
            <ac:spMk id="2061" creationId="{98DE6C44-43F8-4DE4-AB81-66853FFEA09A}"/>
          </ac:spMkLst>
        </pc:spChg>
        <pc:spChg chg="add del">
          <ac:chgData name="Sheena Wilson" userId="bcc3113e-c3bf-4077-b258-5435c9ed3ba8" providerId="ADAL" clId="{9FAA1029-02DB-40C7-ADD9-21FA66D0AF31}" dt="2024-06-25T09:55:48.007" v="102" actId="26606"/>
          <ac:spMkLst>
            <pc:docMk/>
            <pc:sldMk cId="480863738" sldId="271"/>
            <ac:spMk id="2062" creationId="{2FE0ABA9-CAF1-4816-837D-5F28AAA08E0A}"/>
          </ac:spMkLst>
        </pc:spChg>
        <pc:spChg chg="add del">
          <ac:chgData name="Sheena Wilson" userId="bcc3113e-c3bf-4077-b258-5435c9ed3ba8" providerId="ADAL" clId="{9FAA1029-02DB-40C7-ADD9-21FA66D0AF31}" dt="2024-06-25T09:55:48.007" v="102" actId="26606"/>
          <ac:spMkLst>
            <pc:docMk/>
            <pc:sldMk cId="480863738" sldId="271"/>
            <ac:spMk id="2063" creationId="{2409529B-9B56-4F10-BE4D-F934DB89E57E}"/>
          </ac:spMkLst>
        </pc:spChg>
        <pc:spChg chg="add">
          <ac:chgData name="Sheena Wilson" userId="bcc3113e-c3bf-4077-b258-5435c9ed3ba8" providerId="ADAL" clId="{9FAA1029-02DB-40C7-ADD9-21FA66D0AF31}" dt="2024-06-25T09:55:48.007" v="103" actId="26606"/>
          <ac:spMkLst>
            <pc:docMk/>
            <pc:sldMk cId="480863738" sldId="271"/>
            <ac:spMk id="2065" creationId="{B97D942E-09EF-4107-98F4-74DB7F72D5EA}"/>
          </ac:spMkLst>
        </pc:spChg>
        <pc:spChg chg="add">
          <ac:chgData name="Sheena Wilson" userId="bcc3113e-c3bf-4077-b258-5435c9ed3ba8" providerId="ADAL" clId="{9FAA1029-02DB-40C7-ADD9-21FA66D0AF31}" dt="2024-06-25T09:55:48.007" v="103" actId="26606"/>
          <ac:spMkLst>
            <pc:docMk/>
            <pc:sldMk cId="480863738" sldId="271"/>
            <ac:spMk id="2066" creationId="{95C8260E-968F-44E8-A823-ABB431311926}"/>
          </ac:spMkLst>
        </pc:spChg>
        <pc:spChg chg="add">
          <ac:chgData name="Sheena Wilson" userId="bcc3113e-c3bf-4077-b258-5435c9ed3ba8" providerId="ADAL" clId="{9FAA1029-02DB-40C7-ADD9-21FA66D0AF31}" dt="2024-06-25T09:55:48.007" v="103" actId="26606"/>
          <ac:spMkLst>
            <pc:docMk/>
            <pc:sldMk cId="480863738" sldId="271"/>
            <ac:spMk id="2067" creationId="{2C1BBA94-3F40-40AA-8BB9-E69E25E537C1}"/>
          </ac:spMkLst>
        </pc:spChg>
        <pc:spChg chg="add">
          <ac:chgData name="Sheena Wilson" userId="bcc3113e-c3bf-4077-b258-5435c9ed3ba8" providerId="ADAL" clId="{9FAA1029-02DB-40C7-ADD9-21FA66D0AF31}" dt="2024-06-25T09:55:48.007" v="103" actId="26606"/>
          <ac:spMkLst>
            <pc:docMk/>
            <pc:sldMk cId="480863738" sldId="271"/>
            <ac:spMk id="2068" creationId="{FE43805F-24A6-46A4-B19B-54F28347355C}"/>
          </ac:spMkLst>
        </pc:spChg>
        <pc:picChg chg="add mod">
          <ac:chgData name="Sheena Wilson" userId="bcc3113e-c3bf-4077-b258-5435c9ed3ba8" providerId="ADAL" clId="{9FAA1029-02DB-40C7-ADD9-21FA66D0AF31}" dt="2024-06-25T10:31:35.426" v="197"/>
          <ac:picMkLst>
            <pc:docMk/>
            <pc:sldMk cId="480863738" sldId="271"/>
            <ac:picMk id="2" creationId="{84652C12-E043-4D7E-41AB-D9D84F705999}"/>
          </ac:picMkLst>
        </pc:picChg>
        <pc:picChg chg="mod ord">
          <ac:chgData name="Sheena Wilson" userId="bcc3113e-c3bf-4077-b258-5435c9ed3ba8" providerId="ADAL" clId="{9FAA1029-02DB-40C7-ADD9-21FA66D0AF31}" dt="2024-06-25T09:55:48.007" v="103" actId="26606"/>
          <ac:picMkLst>
            <pc:docMk/>
            <pc:sldMk cId="480863738" sldId="271"/>
            <ac:picMk id="5" creationId="{BDE54625-322A-6BAF-74B0-1EE34680D6A0}"/>
          </ac:picMkLst>
        </pc:picChg>
        <pc:picChg chg="mod ord">
          <ac:chgData name="Sheena Wilson" userId="bcc3113e-c3bf-4077-b258-5435c9ed3ba8" providerId="ADAL" clId="{9FAA1029-02DB-40C7-ADD9-21FA66D0AF31}" dt="2024-06-25T09:55:56.634" v="104" actId="1076"/>
          <ac:picMkLst>
            <pc:docMk/>
            <pc:sldMk cId="480863738" sldId="271"/>
            <ac:picMk id="6" creationId="{E2E2CFD0-C229-5543-1873-99D03792BDC6}"/>
          </ac:picMkLst>
        </pc:picChg>
        <pc:picChg chg="mod ord">
          <ac:chgData name="Sheena Wilson" userId="bcc3113e-c3bf-4077-b258-5435c9ed3ba8" providerId="ADAL" clId="{9FAA1029-02DB-40C7-ADD9-21FA66D0AF31}" dt="2024-06-25T09:55:48.007" v="103" actId="26606"/>
          <ac:picMkLst>
            <pc:docMk/>
            <pc:sldMk cId="480863738" sldId="271"/>
            <ac:picMk id="1026" creationId="{A84438D0-9802-48BF-B278-21500D33052C}"/>
          </ac:picMkLst>
        </pc:picChg>
        <pc:picChg chg="mod ord">
          <ac:chgData name="Sheena Wilson" userId="bcc3113e-c3bf-4077-b258-5435c9ed3ba8" providerId="ADAL" clId="{9FAA1029-02DB-40C7-ADD9-21FA66D0AF31}" dt="2024-06-25T09:55:48.007" v="103" actId="26606"/>
          <ac:picMkLst>
            <pc:docMk/>
            <pc:sldMk cId="480863738" sldId="271"/>
            <ac:picMk id="2050" creationId="{A7411084-4867-3BD7-B675-B4B29EAA09FC}"/>
          </ac:picMkLst>
        </pc:picChg>
        <pc:cxnChg chg="add del">
          <ac:chgData name="Sheena Wilson" userId="bcc3113e-c3bf-4077-b258-5435c9ed3ba8" providerId="ADAL" clId="{9FAA1029-02DB-40C7-ADD9-21FA66D0AF31}" dt="2024-06-25T09:55:39.620" v="100" actId="26606"/>
          <ac:cxnSpMkLst>
            <pc:docMk/>
            <pc:sldMk cId="480863738" sldId="271"/>
            <ac:cxnSpMk id="2057" creationId="{1503BFE4-729B-D9D0-C17B-501E6AF1127A}"/>
          </ac:cxnSpMkLst>
        </pc:cxnChg>
      </pc:sldChg>
      <pc:sldChg chg="addSp delSp modSp add del mod setBg delDesignElem">
        <pc:chgData name="Sheena Wilson" userId="bcc3113e-c3bf-4077-b258-5435c9ed3ba8" providerId="ADAL" clId="{9FAA1029-02DB-40C7-ADD9-21FA66D0AF31}" dt="2024-06-25T10:41:36.045" v="312" actId="2696"/>
        <pc:sldMkLst>
          <pc:docMk/>
          <pc:sldMk cId="2029166509" sldId="272"/>
        </pc:sldMkLst>
        <pc:spChg chg="mod">
          <ac:chgData name="Sheena Wilson" userId="bcc3113e-c3bf-4077-b258-5435c9ed3ba8" providerId="ADAL" clId="{9FAA1029-02DB-40C7-ADD9-21FA66D0AF31}" dt="2024-06-25T10:37:04.081" v="251" actId="14100"/>
          <ac:spMkLst>
            <pc:docMk/>
            <pc:sldMk cId="2029166509" sldId="272"/>
            <ac:spMk id="3" creationId="{8EE6AF50-0EF8-0E7E-9EC2-60286741A07C}"/>
          </ac:spMkLst>
        </pc:spChg>
        <pc:spChg chg="mod">
          <ac:chgData name="Sheena Wilson" userId="bcc3113e-c3bf-4077-b258-5435c9ed3ba8" providerId="ADAL" clId="{9FAA1029-02DB-40C7-ADD9-21FA66D0AF31}" dt="2024-06-25T10:35:25.253" v="229" actId="255"/>
          <ac:spMkLst>
            <pc:docMk/>
            <pc:sldMk cId="2029166509" sldId="272"/>
            <ac:spMk id="4" creationId="{DA512A01-0214-442F-ADF9-FBB157FFC2FF}"/>
          </ac:spMkLst>
        </pc:spChg>
        <pc:spChg chg="del">
          <ac:chgData name="Sheena Wilson" userId="bcc3113e-c3bf-4077-b258-5435c9ed3ba8" providerId="ADAL" clId="{9FAA1029-02DB-40C7-ADD9-21FA66D0AF31}" dt="2024-06-25T10:31:55.231" v="199"/>
          <ac:spMkLst>
            <pc:docMk/>
            <pc:sldMk cId="2029166509" sldId="272"/>
            <ac:spMk id="2065" creationId="{B97D942E-09EF-4107-98F4-74DB7F72D5EA}"/>
          </ac:spMkLst>
        </pc:spChg>
        <pc:spChg chg="del">
          <ac:chgData name="Sheena Wilson" userId="bcc3113e-c3bf-4077-b258-5435c9ed3ba8" providerId="ADAL" clId="{9FAA1029-02DB-40C7-ADD9-21FA66D0AF31}" dt="2024-06-25T10:31:55.231" v="199"/>
          <ac:spMkLst>
            <pc:docMk/>
            <pc:sldMk cId="2029166509" sldId="272"/>
            <ac:spMk id="2066" creationId="{95C8260E-968F-44E8-A823-ABB431311926}"/>
          </ac:spMkLst>
        </pc:spChg>
        <pc:spChg chg="del">
          <ac:chgData name="Sheena Wilson" userId="bcc3113e-c3bf-4077-b258-5435c9ed3ba8" providerId="ADAL" clId="{9FAA1029-02DB-40C7-ADD9-21FA66D0AF31}" dt="2024-06-25T10:31:55.231" v="199"/>
          <ac:spMkLst>
            <pc:docMk/>
            <pc:sldMk cId="2029166509" sldId="272"/>
            <ac:spMk id="2067" creationId="{2C1BBA94-3F40-40AA-8BB9-E69E25E537C1}"/>
          </ac:spMkLst>
        </pc:spChg>
        <pc:spChg chg="del">
          <ac:chgData name="Sheena Wilson" userId="bcc3113e-c3bf-4077-b258-5435c9ed3ba8" providerId="ADAL" clId="{9FAA1029-02DB-40C7-ADD9-21FA66D0AF31}" dt="2024-06-25T10:31:55.231" v="199"/>
          <ac:spMkLst>
            <pc:docMk/>
            <pc:sldMk cId="2029166509" sldId="272"/>
            <ac:spMk id="2068" creationId="{FE43805F-24A6-46A4-B19B-54F28347355C}"/>
          </ac:spMkLst>
        </pc:spChg>
        <pc:picChg chg="add mod">
          <ac:chgData name="Sheena Wilson" userId="bcc3113e-c3bf-4077-b258-5435c9ed3ba8" providerId="ADAL" clId="{9FAA1029-02DB-40C7-ADD9-21FA66D0AF31}" dt="2024-06-25T10:35:56.898" v="236" actId="14100"/>
          <ac:picMkLst>
            <pc:docMk/>
            <pc:sldMk cId="2029166509" sldId="272"/>
            <ac:picMk id="2" creationId="{6B72019E-F4D1-65DC-E305-C8C734D5C70B}"/>
          </ac:picMkLst>
        </pc:picChg>
        <pc:picChg chg="del">
          <ac:chgData name="Sheena Wilson" userId="bcc3113e-c3bf-4077-b258-5435c9ed3ba8" providerId="ADAL" clId="{9FAA1029-02DB-40C7-ADD9-21FA66D0AF31}" dt="2024-06-25T10:36:43.621" v="248" actId="478"/>
          <ac:picMkLst>
            <pc:docMk/>
            <pc:sldMk cId="2029166509" sldId="272"/>
            <ac:picMk id="5" creationId="{BDE54625-322A-6BAF-74B0-1EE34680D6A0}"/>
          </ac:picMkLst>
        </pc:picChg>
        <pc:picChg chg="add mod modCrop">
          <ac:chgData name="Sheena Wilson" userId="bcc3113e-c3bf-4077-b258-5435c9ed3ba8" providerId="ADAL" clId="{9FAA1029-02DB-40C7-ADD9-21FA66D0AF31}" dt="2024-06-25T10:38:15.183" v="266" actId="1076"/>
          <ac:picMkLst>
            <pc:docMk/>
            <pc:sldMk cId="2029166509" sldId="272"/>
            <ac:picMk id="7" creationId="{5D25AC7E-3A05-73D9-EBF2-D2AAAAEF559A}"/>
          </ac:picMkLst>
        </pc:picChg>
        <pc:picChg chg="add mod modCrop">
          <ac:chgData name="Sheena Wilson" userId="bcc3113e-c3bf-4077-b258-5435c9ed3ba8" providerId="ADAL" clId="{9FAA1029-02DB-40C7-ADD9-21FA66D0AF31}" dt="2024-06-25T10:38:18.646" v="268" actId="1076"/>
          <ac:picMkLst>
            <pc:docMk/>
            <pc:sldMk cId="2029166509" sldId="272"/>
            <ac:picMk id="8" creationId="{2152F69E-2E37-2FE1-390A-C5F804FBB9AE}"/>
          </ac:picMkLst>
        </pc:picChg>
        <pc:picChg chg="add mod">
          <ac:chgData name="Sheena Wilson" userId="bcc3113e-c3bf-4077-b258-5435c9ed3ba8" providerId="ADAL" clId="{9FAA1029-02DB-40C7-ADD9-21FA66D0AF31}" dt="2024-06-25T10:37:30.711" v="256" actId="1076"/>
          <ac:picMkLst>
            <pc:docMk/>
            <pc:sldMk cId="2029166509" sldId="272"/>
            <ac:picMk id="9" creationId="{A300AAB9-B5E3-B0D9-6270-048E44E2A3DD}"/>
          </ac:picMkLst>
        </pc:picChg>
        <pc:picChg chg="add mod">
          <ac:chgData name="Sheena Wilson" userId="bcc3113e-c3bf-4077-b258-5435c9ed3ba8" providerId="ADAL" clId="{9FAA1029-02DB-40C7-ADD9-21FA66D0AF31}" dt="2024-06-25T10:37:27.393" v="255" actId="14100"/>
          <ac:picMkLst>
            <pc:docMk/>
            <pc:sldMk cId="2029166509" sldId="272"/>
            <ac:picMk id="10" creationId="{349EC68C-6672-A2F1-7BED-8B3D3ABCD5A1}"/>
          </ac:picMkLst>
        </pc:picChg>
        <pc:picChg chg="add mod">
          <ac:chgData name="Sheena Wilson" userId="bcc3113e-c3bf-4077-b258-5435c9ed3ba8" providerId="ADAL" clId="{9FAA1029-02DB-40C7-ADD9-21FA66D0AF31}" dt="2024-06-25T10:38:17.256" v="267" actId="1076"/>
          <ac:picMkLst>
            <pc:docMk/>
            <pc:sldMk cId="2029166509" sldId="272"/>
            <ac:picMk id="11" creationId="{78FDF74B-A3DC-E7FC-59C2-2B2D5043FF38}"/>
          </ac:picMkLst>
        </pc:picChg>
        <pc:picChg chg="del">
          <ac:chgData name="Sheena Wilson" userId="bcc3113e-c3bf-4077-b258-5435c9ed3ba8" providerId="ADAL" clId="{9FAA1029-02DB-40C7-ADD9-21FA66D0AF31}" dt="2024-06-25T10:35:36.579" v="230" actId="478"/>
          <ac:picMkLst>
            <pc:docMk/>
            <pc:sldMk cId="2029166509" sldId="272"/>
            <ac:picMk id="1026" creationId="{A84438D0-9802-48BF-B278-21500D33052C}"/>
          </ac:picMkLst>
        </pc:picChg>
        <pc:picChg chg="del">
          <ac:chgData name="Sheena Wilson" userId="bcc3113e-c3bf-4077-b258-5435c9ed3ba8" providerId="ADAL" clId="{9FAA1029-02DB-40C7-ADD9-21FA66D0AF31}" dt="2024-06-25T10:35:45.349" v="233" actId="478"/>
          <ac:picMkLst>
            <pc:docMk/>
            <pc:sldMk cId="2029166509" sldId="272"/>
            <ac:picMk id="2050" creationId="{A7411084-4867-3BD7-B675-B4B29EAA09FC}"/>
          </ac:picMkLst>
        </pc:picChg>
      </pc:sldChg>
      <pc:sldChg chg="addSp delSp modSp mod">
        <pc:chgData name="Sheena Wilson" userId="bcc3113e-c3bf-4077-b258-5435c9ed3ba8" providerId="ADAL" clId="{9FAA1029-02DB-40C7-ADD9-21FA66D0AF31}" dt="2024-06-25T10:42:21.356" v="338" actId="20577"/>
        <pc:sldMkLst>
          <pc:docMk/>
          <pc:sldMk cId="62839298" sldId="273"/>
        </pc:sldMkLst>
        <pc:spChg chg="mod">
          <ac:chgData name="Sheena Wilson" userId="bcc3113e-c3bf-4077-b258-5435c9ed3ba8" providerId="ADAL" clId="{9FAA1029-02DB-40C7-ADD9-21FA66D0AF31}" dt="2024-06-25T10:42:21.356" v="338" actId="20577"/>
          <ac:spMkLst>
            <pc:docMk/>
            <pc:sldMk cId="62839298" sldId="273"/>
            <ac:spMk id="3" creationId="{8EE6AF50-0EF8-0E7E-9EC2-60286741A07C}"/>
          </ac:spMkLst>
        </pc:spChg>
        <pc:spChg chg="mod">
          <ac:chgData name="Sheena Wilson" userId="bcc3113e-c3bf-4077-b258-5435c9ed3ba8" providerId="ADAL" clId="{9FAA1029-02DB-40C7-ADD9-21FA66D0AF31}" dt="2024-06-25T10:39:14.224" v="276" actId="20577"/>
          <ac:spMkLst>
            <pc:docMk/>
            <pc:sldMk cId="62839298" sldId="273"/>
            <ac:spMk id="4" creationId="{DA512A01-0214-442F-ADF9-FBB157FFC2FF}"/>
          </ac:spMkLst>
        </pc:spChg>
        <pc:picChg chg="add mod">
          <ac:chgData name="Sheena Wilson" userId="bcc3113e-c3bf-4077-b258-5435c9ed3ba8" providerId="ADAL" clId="{9FAA1029-02DB-40C7-ADD9-21FA66D0AF31}" dt="2024-06-25T10:41:02.844" v="307" actId="1076"/>
          <ac:picMkLst>
            <pc:docMk/>
            <pc:sldMk cId="62839298" sldId="273"/>
            <ac:picMk id="2" creationId="{76DCFB64-8473-0F0E-5538-DE1F40534225}"/>
          </ac:picMkLst>
        </pc:picChg>
        <pc:picChg chg="del">
          <ac:chgData name="Sheena Wilson" userId="bcc3113e-c3bf-4077-b258-5435c9ed3ba8" providerId="ADAL" clId="{9FAA1029-02DB-40C7-ADD9-21FA66D0AF31}" dt="2024-06-25T10:39:31.341" v="280" actId="478"/>
          <ac:picMkLst>
            <pc:docMk/>
            <pc:sldMk cId="62839298" sldId="273"/>
            <ac:picMk id="5" creationId="{BDE54625-322A-6BAF-74B0-1EE34680D6A0}"/>
          </ac:picMkLst>
        </pc:picChg>
        <pc:picChg chg="add mod">
          <ac:chgData name="Sheena Wilson" userId="bcc3113e-c3bf-4077-b258-5435c9ed3ba8" providerId="ADAL" clId="{9FAA1029-02DB-40C7-ADD9-21FA66D0AF31}" dt="2024-06-25T10:41:16.388" v="311" actId="1076"/>
          <ac:picMkLst>
            <pc:docMk/>
            <pc:sldMk cId="62839298" sldId="273"/>
            <ac:picMk id="7" creationId="{FEE58180-9F4A-91B4-268C-DC06927C8B39}"/>
          </ac:picMkLst>
        </pc:picChg>
        <pc:picChg chg="add mod">
          <ac:chgData name="Sheena Wilson" userId="bcc3113e-c3bf-4077-b258-5435c9ed3ba8" providerId="ADAL" clId="{9FAA1029-02DB-40C7-ADD9-21FA66D0AF31}" dt="2024-06-25T10:41:10.611" v="309" actId="1076"/>
          <ac:picMkLst>
            <pc:docMk/>
            <pc:sldMk cId="62839298" sldId="273"/>
            <ac:picMk id="8" creationId="{0AFA4A00-0422-A787-4B08-FEDC02C72561}"/>
          </ac:picMkLst>
        </pc:picChg>
        <pc:picChg chg="add mod">
          <ac:chgData name="Sheena Wilson" userId="bcc3113e-c3bf-4077-b258-5435c9ed3ba8" providerId="ADAL" clId="{9FAA1029-02DB-40C7-ADD9-21FA66D0AF31}" dt="2024-06-25T10:41:13.090" v="310" actId="1076"/>
          <ac:picMkLst>
            <pc:docMk/>
            <pc:sldMk cId="62839298" sldId="273"/>
            <ac:picMk id="9" creationId="{CDF8F306-D27A-6CD4-15AD-673E4F769CF7}"/>
          </ac:picMkLst>
        </pc:picChg>
        <pc:picChg chg="add mod">
          <ac:chgData name="Sheena Wilson" userId="bcc3113e-c3bf-4077-b258-5435c9ed3ba8" providerId="ADAL" clId="{9FAA1029-02DB-40C7-ADD9-21FA66D0AF31}" dt="2024-06-25T10:41:07.077" v="308" actId="1076"/>
          <ac:picMkLst>
            <pc:docMk/>
            <pc:sldMk cId="62839298" sldId="273"/>
            <ac:picMk id="10" creationId="{DFE4E7DA-1DA6-5650-0AB1-84F18A2E73CB}"/>
          </ac:picMkLst>
        </pc:picChg>
        <pc:picChg chg="add mod">
          <ac:chgData name="Sheena Wilson" userId="bcc3113e-c3bf-4077-b258-5435c9ed3ba8" providerId="ADAL" clId="{9FAA1029-02DB-40C7-ADD9-21FA66D0AF31}" dt="2024-06-25T10:41:02.072" v="306" actId="1076"/>
          <ac:picMkLst>
            <pc:docMk/>
            <pc:sldMk cId="62839298" sldId="273"/>
            <ac:picMk id="11" creationId="{23B61F52-83B6-A6D7-AD87-EB9FB1532352}"/>
          </ac:picMkLst>
        </pc:picChg>
        <pc:picChg chg="del">
          <ac:chgData name="Sheena Wilson" userId="bcc3113e-c3bf-4077-b258-5435c9ed3ba8" providerId="ADAL" clId="{9FAA1029-02DB-40C7-ADD9-21FA66D0AF31}" dt="2024-06-25T10:39:30.262" v="278" actId="478"/>
          <ac:picMkLst>
            <pc:docMk/>
            <pc:sldMk cId="62839298" sldId="273"/>
            <ac:picMk id="1026" creationId="{A84438D0-9802-48BF-B278-21500D33052C}"/>
          </ac:picMkLst>
        </pc:picChg>
        <pc:picChg chg="del">
          <ac:chgData name="Sheena Wilson" userId="bcc3113e-c3bf-4077-b258-5435c9ed3ba8" providerId="ADAL" clId="{9FAA1029-02DB-40C7-ADD9-21FA66D0AF31}" dt="2024-06-25T10:39:30.795" v="279" actId="478"/>
          <ac:picMkLst>
            <pc:docMk/>
            <pc:sldMk cId="62839298" sldId="273"/>
            <ac:picMk id="2050" creationId="{A7411084-4867-3BD7-B675-B4B29EAA09FC}"/>
          </ac:picMkLst>
        </pc:picChg>
      </pc:sldChg>
      <pc:sldMasterChg chg="del delSldLayout">
        <pc:chgData name="Sheena Wilson" userId="bcc3113e-c3bf-4077-b258-5435c9ed3ba8" providerId="ADAL" clId="{9FAA1029-02DB-40C7-ADD9-21FA66D0AF31}" dt="2024-06-25T09:47:45.747" v="6" actId="2696"/>
        <pc:sldMasterMkLst>
          <pc:docMk/>
          <pc:sldMasterMk cId="1021510702" sldId="2147483648"/>
        </pc:sldMasterMkLst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75587652" sldId="2147483649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348339541" sldId="2147483650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1781743613" sldId="2147483651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3215430509" sldId="2147483652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4087215967" sldId="2147483653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169940239" sldId="2147483654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447112817" sldId="2147483655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2977816941" sldId="2147483656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1800972825" sldId="2147483657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3634256879" sldId="2147483658"/>
          </pc:sldLayoutMkLst>
        </pc:sldLayoutChg>
        <pc:sldLayoutChg chg="del">
          <pc:chgData name="Sheena Wilson" userId="bcc3113e-c3bf-4077-b258-5435c9ed3ba8" providerId="ADAL" clId="{9FAA1029-02DB-40C7-ADD9-21FA66D0AF31}" dt="2024-06-25T09:47:45.747" v="6" actId="2696"/>
          <pc:sldLayoutMkLst>
            <pc:docMk/>
            <pc:sldMasterMk cId="1021510702" sldId="2147483648"/>
            <pc:sldLayoutMk cId="317930247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539B-9D61-4D98-9F0D-A2CE5BFBD95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C01-748C-4FF5-B930-1386AC0E1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6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forget today that the Church is the people.  For today the church is the building!!!!</a:t>
            </a:r>
          </a:p>
          <a:p>
            <a:endParaRPr lang="en-US" dirty="0"/>
          </a:p>
          <a:p>
            <a:r>
              <a:rPr lang="en-US" dirty="0"/>
              <a:t>For some of us buildings are “marmite”  we both love them, and we hate them sometimes at the same time!</a:t>
            </a:r>
          </a:p>
          <a:p>
            <a:endParaRPr lang="en-US" dirty="0"/>
          </a:p>
          <a:p>
            <a:r>
              <a:rPr lang="en-US" dirty="0"/>
              <a:t>I would argue that they are an essential part of the equipment we need for ministry but </a:t>
            </a:r>
            <a:r>
              <a:rPr lang="en-US" dirty="0" err="1"/>
              <a:t>realise</a:t>
            </a:r>
            <a:r>
              <a:rPr lang="en-US" dirty="0"/>
              <a:t> that they can also be an unwelcome distraction from our ministry.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CC5BB7-31DB-44B2-A089-05ADFFDED7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30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 few things to think about when looking at the functionality of your church building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C5BB7-31DB-44B2-A089-05ADFFDED7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8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D645-B9B4-46EE-B031-35C24A448A04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761384-0FE2-F8FC-8D69-974E9DC05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3" y="5877272"/>
            <a:ext cx="2618755" cy="6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1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6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3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0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5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1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1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9E47-C93D-4BF5-9F41-2E277AF1A2D9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5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A1276-15BB-F35E-C7E6-A3986E51E24B}"/>
              </a:ext>
            </a:extLst>
          </p:cNvPr>
          <p:cNvSpPr/>
          <p:nvPr userDrawn="1"/>
        </p:nvSpPr>
        <p:spPr>
          <a:xfrm>
            <a:off x="0" y="6669360"/>
            <a:ext cx="12192000" cy="188640"/>
          </a:xfrm>
          <a:prstGeom prst="rect">
            <a:avLst/>
          </a:prstGeom>
          <a:solidFill>
            <a:srgbClr val="9F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622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BBBE79-C427-480A-88F3-4BBC7C8C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12A01-0214-442F-ADF9-FBB157FF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4495568"/>
            <a:ext cx="3861960" cy="190523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Stewardship</a:t>
            </a:r>
            <a:endParaRPr lang="en-GB" sz="2800" dirty="0">
              <a:latin typeface="Open Sans SemiBold" panose="020B07060308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B62A33BE-274C-E22D-F2CB-EC4A7860B1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959" b="-3"/>
          <a:stretch/>
        </p:blipFill>
        <p:spPr bwMode="auto">
          <a:xfrm rot="5400000">
            <a:off x="792863" y="409479"/>
            <a:ext cx="3426462" cy="3335789"/>
          </a:xfrm>
          <a:prstGeom prst="rect">
            <a:avLst/>
          </a:prstGeom>
          <a:noFill/>
        </p:spPr>
      </p:pic>
      <p:pic>
        <p:nvPicPr>
          <p:cNvPr id="10" name="Picture 9" descr="A building under construction with scaffolding&#10;&#10;Description automatically generated">
            <a:extLst>
              <a:ext uri="{FF2B5EF4-FFF2-40B4-BE49-F238E27FC236}">
                <a16:creationId xmlns:a16="http://schemas.microsoft.com/office/drawing/2014/main" id="{84DAD172-17C8-CD50-797E-C291A7A91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7" b="-2"/>
          <a:stretch/>
        </p:blipFill>
        <p:spPr>
          <a:xfrm rot="5400000">
            <a:off x="4421641" y="408896"/>
            <a:ext cx="3426462" cy="3336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1BBF3-4DBF-D448-8132-D828C7098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987" b="-2"/>
          <a:stretch/>
        </p:blipFill>
        <p:spPr bwMode="auto">
          <a:xfrm rot="5400000">
            <a:off x="8051001" y="408896"/>
            <a:ext cx="3426462" cy="3336953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EE6AF50-0EF8-0E7E-9EC2-60286741A0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719" y="4315550"/>
            <a:ext cx="6586915" cy="221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tx1"/>
                </a:solidFill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/>
              <a:t>PPM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Insurance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Quinquennials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Inspections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Graveyards &amp; Boundary Walls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Bats</a:t>
            </a:r>
            <a:endParaRPr lang="en-GB" sz="2000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2E2CFD0-C229-5543-1873-99D03792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232" y="5913437"/>
            <a:ext cx="2430589" cy="9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C3E5D51-F8E7-4DCA-AAE7-E43895B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12A01-0214-442F-ADF9-FBB157FF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Missional 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30893954-8D7F-2153-FFF6-5F55C264E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26671" y="732184"/>
            <a:ext cx="2811320" cy="210849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A9A06-6504-8F96-EE48-E6C0DB759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3384847" y="732184"/>
            <a:ext cx="2811320" cy="2108490"/>
          </a:xfrm>
          <a:prstGeom prst="rect">
            <a:avLst/>
          </a:prstGeom>
          <a:noFill/>
        </p:spPr>
      </p:pic>
      <p:pic>
        <p:nvPicPr>
          <p:cNvPr id="5" name="Picture 4" descr="A room with a group of people and balloons&#10;&#10;Description automatically generated with medium confidence">
            <a:extLst>
              <a:ext uri="{FF2B5EF4-FFF2-40B4-BE49-F238E27FC236}">
                <a16:creationId xmlns:a16="http://schemas.microsoft.com/office/drawing/2014/main" id="{E5083DA7-584F-CCFA-8C97-9B70F107D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7699" y="732184"/>
            <a:ext cx="2811320" cy="2108490"/>
          </a:xfrm>
          <a:prstGeom prst="rect">
            <a:avLst/>
          </a:prstGeom>
        </p:spPr>
      </p:pic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2E2CFD0-C229-5543-1873-99D03792B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984" y="5896083"/>
            <a:ext cx="2515016" cy="9619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EE6AF50-0EF8-0E7E-9EC2-60286741A0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tx1"/>
                </a:solidFill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/>
              <a:t>Reordering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Accessibility Provision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Inclusivity Provision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Engaging with the Community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Warm Spaces - “Places of Welcome”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F6DCE9-8277-85CA-5A4E-7896446C6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5492" y="341638"/>
            <a:ext cx="2032235" cy="285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B97D942E-09EF-4107-98F4-74DB7F72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12A01-0214-442F-ADF9-FBB157FF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438D0-9802-48BF-B278-21500D330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47"/>
          <a:stretch/>
        </p:blipFill>
        <p:spPr bwMode="auto">
          <a:xfrm>
            <a:off x="838200" y="364144"/>
            <a:ext cx="3335789" cy="28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7411084-4867-3BD7-B675-B4B29EAA0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r="6259" b="-1"/>
          <a:stretch/>
        </p:blipFill>
        <p:spPr bwMode="auto">
          <a:xfrm>
            <a:off x="4466396" y="364143"/>
            <a:ext cx="3336953" cy="28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DE54625-322A-6BAF-74B0-1EE34680D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8444" b="-3"/>
          <a:stretch/>
        </p:blipFill>
        <p:spPr bwMode="auto">
          <a:xfrm>
            <a:off x="8095756" y="364143"/>
            <a:ext cx="3336953" cy="281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EE6AF50-0EF8-0E7E-9EC2-60286741A0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tx1"/>
                </a:solidFill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/>
              <a:t>Energy Footprint Tool &amp; Energy Assessment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Caring for Gods Acre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Eco-Church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Net Zero Carbon 2030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2E2CFD0-C229-5543-1873-99D03792B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6278" y="5902735"/>
            <a:ext cx="2430589" cy="92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B97D942E-09EF-4107-98F4-74DB7F72D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12A01-0214-442F-ADF9-FBB157FF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Funding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EE6AF50-0EF8-0E7E-9EC2-60286741A0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tx1"/>
                </a:solidFill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dirty="0"/>
              <a:t>Fund Raising</a:t>
            </a:r>
          </a:p>
          <a:p>
            <a:r>
              <a:rPr lang="en-US" sz="2000" dirty="0"/>
              <a:t>Grant Funding</a:t>
            </a:r>
          </a:p>
          <a:p>
            <a:r>
              <a:rPr lang="en-US" sz="2000" dirty="0"/>
              <a:t>Minor Repair </a:t>
            </a:r>
            <a:r>
              <a:rPr lang="en-US" sz="2000"/>
              <a:t>&amp; Improvement Fund</a:t>
            </a:r>
            <a:endParaRPr lang="en-US" sz="2000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2E2CFD0-C229-5543-1873-99D03792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278" y="5902735"/>
            <a:ext cx="2430589" cy="929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DCFB64-8473-0F0E-5538-DE1F4053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66" y="90495"/>
            <a:ext cx="3965645" cy="2389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58180-9F4A-91B4-268C-DC06927C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30" y="2504478"/>
            <a:ext cx="7430409" cy="924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FA4A00-0422-A787-4B08-FEDC02C725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00" r="3782"/>
          <a:stretch/>
        </p:blipFill>
        <p:spPr>
          <a:xfrm>
            <a:off x="2950398" y="1005214"/>
            <a:ext cx="2622607" cy="1159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F8F306-D27A-6CD4-15AD-673E4F769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5492" y="225553"/>
            <a:ext cx="1530029" cy="1278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E4E7DA-1DA6-5650-0AB1-84F18A2E73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57" t="7576" r="11727" b="10009"/>
          <a:stretch/>
        </p:blipFill>
        <p:spPr>
          <a:xfrm>
            <a:off x="612722" y="95459"/>
            <a:ext cx="2027583" cy="2047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B61F52-83B6-A6D7-AD87-EB9FB15323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182"/>
          <a:stretch/>
        </p:blipFill>
        <p:spPr>
          <a:xfrm>
            <a:off x="8621183" y="2598872"/>
            <a:ext cx="2616446" cy="9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A5AC36327334CA353FDAD7968B9F5" ma:contentTypeVersion="15" ma:contentTypeDescription="Create a new document." ma:contentTypeScope="" ma:versionID="11ad079836a6e885b699d4df9056d3d8">
  <xsd:schema xmlns:xsd="http://www.w3.org/2001/XMLSchema" xmlns:xs="http://www.w3.org/2001/XMLSchema" xmlns:p="http://schemas.microsoft.com/office/2006/metadata/properties" xmlns:ns2="8847847b-780d-4a8c-b91b-84b00f07f709" xmlns:ns3="eddee44b-8cf8-408d-ae14-7b62a3874e4e" targetNamespace="http://schemas.microsoft.com/office/2006/metadata/properties" ma:root="true" ma:fieldsID="a558ca452f6201895f6b35856b85d304" ns2:_="" ns3:_="">
    <xsd:import namespace="8847847b-780d-4a8c-b91b-84b00f07f709"/>
    <xsd:import namespace="eddee44b-8cf8-408d-ae14-7b62a3874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7847b-780d-4a8c-b91b-84b00f07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60d6e9a-1de3-416e-b938-0774c399d6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e44b-8cf8-408d-ae14-7b62a387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fd5e063-479d-47c4-84e3-691c2d02b5f5}" ma:internalName="TaxCatchAll" ma:showField="CatchAllData" ma:web="eddee44b-8cf8-408d-ae14-7b62a3874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dee44b-8cf8-408d-ae14-7b62a3874e4e" xsi:nil="true"/>
    <lcf76f155ced4ddcb4097134ff3c332f xmlns="8847847b-780d-4a8c-b91b-84b00f07f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C7D866-A292-4DD0-A74C-35F71CF07334}"/>
</file>

<file path=customXml/itemProps2.xml><?xml version="1.0" encoding="utf-8"?>
<ds:datastoreItem xmlns:ds="http://schemas.openxmlformats.org/officeDocument/2006/customXml" ds:itemID="{2905B589-A561-45B3-9370-B5660ACE44F2}"/>
</file>

<file path=customXml/itemProps3.xml><?xml version="1.0" encoding="utf-8"?>
<ds:datastoreItem xmlns:ds="http://schemas.openxmlformats.org/officeDocument/2006/customXml" ds:itemID="{BF8A7D4D-3984-4DEF-ABEE-C1F0596CC770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147</Words>
  <Application>Microsoft Office PowerPoint</Application>
  <PresentationFormat>Widescreen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Open Sans SemiBold</vt:lpstr>
      <vt:lpstr>Office 2013 - 2022 Theme</vt:lpstr>
      <vt:lpstr>Building Stewardship</vt:lpstr>
      <vt:lpstr>Missional Use</vt:lpstr>
      <vt:lpstr>Environment</vt:lpstr>
      <vt:lpstr>Funding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Sheena Wilson</dc:creator>
  <cp:lastModifiedBy>Sheena Wilson</cp:lastModifiedBy>
  <cp:revision>1</cp:revision>
  <dcterms:created xsi:type="dcterms:W3CDTF">2024-06-25T09:44:47Z</dcterms:created>
  <dcterms:modified xsi:type="dcterms:W3CDTF">2024-06-25T10:42:27Z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0x010100892A5AC36327334CA353FDAD7968B9F5</vt:lpwstr>
  </property>
</Properties>
</file>