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78" d="100"/>
          <a:sy n="78" d="100"/>
        </p:scale>
        <p:origin x="159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288936340584552E-2"/>
          <c:y val="0.1605261635603534"/>
          <c:w val="0.586361715378798"/>
          <c:h val="0.7331462017839145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4.7316439788246817E-2"/>
                  <c:y val="-0.657836483588119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2500" b="1" i="0" spc="-100" baseline="0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864406779661018E-2"/>
                      <c:h val="6.02737223029361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80.5</c:v>
                </c:pt>
                <c:pt idx="1">
                  <c:v>4.5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9.5</c:v>
                </c:pt>
                <c:pt idx="2">
                  <c:v>8.5</c:v>
                </c:pt>
                <c:pt idx="3">
                  <c:v>18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9549520627965626"/>
                  <c:y val="-6.01896563584636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3725126304721505"/>
                  <c:y val="4.1023526011937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6196271360519965"/>
                  <c:y val="-6.0853734813772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26182</c:v>
                </c:pt>
                <c:pt idx="1">
                  <c:v>13174</c:v>
                </c:pt>
                <c:pt idx="2">
                  <c:v>6916</c:v>
                </c:pt>
                <c:pt idx="3">
                  <c:v>1720</c:v>
                </c:pt>
                <c:pt idx="4">
                  <c:v>3893</c:v>
                </c:pt>
                <c:pt idx="5">
                  <c:v>3074</c:v>
                </c:pt>
                <c:pt idx="6">
                  <c:v>5652</c:v>
                </c:pt>
                <c:pt idx="7">
                  <c:v>735</c:v>
                </c:pt>
                <c:pt idx="8">
                  <c:v>645</c:v>
                </c:pt>
                <c:pt idx="9">
                  <c:v>-2939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11410</c:v>
                </c:pt>
                <c:pt idx="1">
                  <c:v>2214</c:v>
                </c:pt>
                <c:pt idx="2">
                  <c:v>6517</c:v>
                </c:pt>
                <c:pt idx="3">
                  <c:v>-9164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0.68227</cdr:x>
      <cdr:y>0.13953</cdr:y>
    </cdr:from>
    <cdr:to>
      <cdr:x>0.91711</cdr:x>
      <cdr:y>0.21963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123C4DE-C0C9-4859-A3CA-39FEA669204F}"/>
            </a:ext>
          </a:extLst>
        </cdr:cNvPr>
        <cdr:cNvSpPr txBox="1"/>
      </cdr:nvSpPr>
      <cdr:spPr>
        <a:xfrm xmlns:a="http://schemas.openxmlformats.org/drawingml/2006/main">
          <a:off x="6134673" y="1003400"/>
          <a:ext cx="211162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800" b="1" dirty="0">
              <a:solidFill>
                <a:srgbClr val="FF0000"/>
              </a:solidFill>
            </a:rPr>
            <a:t>Normally 85+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George Colville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Diocesan Secretary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465896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0070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£11k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2022 budget deficit £0.9m (90% parish share), at present we think will be similar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3600" b="1" u="sng" dirty="0"/>
              <a:t>2023 Budget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800" b="1" u="sng" dirty="0"/>
              <a:t>clergy pension contributions / NI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800" b="1" u="sng" dirty="0"/>
              <a:t>Inflation (6% stipends)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800" b="1" u="sng" dirty="0"/>
              <a:t>Parish share rise 3% (90% collection) 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800" b="1" u="sng" dirty="0"/>
              <a:t>Safeguarding 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en-US" altLang="en-US" sz="2800" b="1" u="sng" dirty="0"/>
              <a:t>Deficit but reduced on 2022</a:t>
            </a:r>
            <a:endParaRPr lang="en-GB" altLang="en-US" sz="2800" b="1" u="sng" dirty="0"/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2023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136217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925954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£66,349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216366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£59k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218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54</cp:revision>
  <cp:lastPrinted>2019-07-16T11:30:55Z</cp:lastPrinted>
  <dcterms:created xsi:type="dcterms:W3CDTF">2012-10-05T10:10:22Z</dcterms:created>
  <dcterms:modified xsi:type="dcterms:W3CDTF">2022-10-13T09:48:35Z</dcterms:modified>
</cp:coreProperties>
</file>