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481" r:id="rId2"/>
    <p:sldId id="484" r:id="rId3"/>
    <p:sldId id="483" r:id="rId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mily Allen" initials="EA" lastIdx="1" clrIdx="0">
    <p:extLst>
      <p:ext uri="{19B8F6BF-5375-455C-9EA6-DF929625EA0E}">
        <p15:presenceInfo xmlns:p15="http://schemas.microsoft.com/office/powerpoint/2012/main" userId="S::emily.allen@chester.anglican.org::993e0556-8254-4c60-a953-db2f98d5df4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FF"/>
    <a:srgbClr val="382E73"/>
    <a:srgbClr val="24338A"/>
    <a:srgbClr val="00418E"/>
    <a:srgbClr val="9F85B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726B219-F278-4932-9B52-D1CCB06DCFB3}" v="1" dt="2021-09-28T10:03:58.62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Gilbertson" userId="51f731d1-e3e3-4789-8818-c414c3f3b12d" providerId="ADAL" clId="{4726B219-F278-4932-9B52-D1CCB06DCFB3}"/>
    <pc:docChg chg="modNotesMaster">
      <pc:chgData name="Michael Gilbertson" userId="51f731d1-e3e3-4789-8818-c414c3f3b12d" providerId="ADAL" clId="{4726B219-F278-4932-9B52-D1CCB06DCFB3}" dt="2021-09-28T10:03:58.604" v="0"/>
      <pc:docMkLst>
        <pc:docMk/>
      </pc:docMkLst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7C5F2D2-F11C-46F1-BD2A-6051D0B0669C}" type="datetimeFigureOut">
              <a:rPr lang="en-GB" smtClean="0"/>
              <a:t>28/09/2021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1CC5BB7-31DB-44B2-A089-05ADFFDED7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17660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C95E58-646D-4542-988B-8321096F02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3000" b="1" i="0" baseline="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BE8D1D-620B-4CDA-A821-D4CA23C0FF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500" baseline="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713B08F-3DAA-4F79-82B4-FC65651D38F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9967" y="5877272"/>
            <a:ext cx="1964066" cy="604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474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F802415-B876-42A1-8334-A9EBE3F8D7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913C41-DA46-4FD2-B5E9-7BE0123214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A25A4A-363A-43A4-AE30-4BD1EBC3D2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89F9E47-C93D-4BF5-9F41-2E277AF1A2D9}" type="datetimeFigureOut">
              <a:rPr lang="en-GB" smtClean="0"/>
              <a:t>28/09/2021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BEB96E-D21A-4F7C-A2F9-93707903D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6B5E80-8805-41E2-8146-51CCB5043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7F8303D-5F33-4F2E-BC9C-21FC4C07C6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2372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382E7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86622-E78D-40D1-9037-4242897DB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000" b="0" i="0" baseline="0">
                <a:solidFill>
                  <a:schemeClr val="bg1"/>
                </a:solidFill>
                <a:latin typeface="Open Sans SemiBold" panose="020B0706030804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34CC08-C38E-47C2-B65A-A350A96E3A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300" baseline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 baseline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 baseline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 baseline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 baseline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0381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6A76E-C30F-49B3-BD47-95F4B8E33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E99FDB-41E1-4C4F-83ED-801E8341A0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E88CDA-7F76-4867-B310-5D5F82E1F0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EB9B7E-5140-4CB1-9E1E-78CE0B42D70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89F9E47-C93D-4BF5-9F41-2E277AF1A2D9}" type="datetimeFigureOut">
              <a:rPr lang="en-GB" smtClean="0"/>
              <a:t>28/09/2021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B18084-E75D-4106-8D3A-7950D2CD6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636809-0DF3-44B4-B6A0-4E57CCCF7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7F8303D-5F33-4F2E-BC9C-21FC4C07C6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510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E7BAD-F83F-492B-BC63-5CC486090D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652F10-F8A9-4055-9FE7-E9FDDFF009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803E42-0B92-4ED7-8CF4-C33331006E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E1BE51-82EA-419A-97A1-B2D90C1D28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AEE28A-D22A-4C2C-B7CD-9EBC344C19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0D2A15E-2D36-48CB-A314-DB6B165C1B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89F9E47-C93D-4BF5-9F41-2E277AF1A2D9}" type="datetimeFigureOut">
              <a:rPr lang="en-GB" smtClean="0"/>
              <a:t>28/09/2021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F4EB2FD-0023-4DD1-B0D6-066D0F12A8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D4FBE57-3764-49F0-89D5-EE868C9A9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7F8303D-5F33-4F2E-BC9C-21FC4C07C6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6884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324A7-6234-45F9-AD4B-55ADE3C02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E03513-5955-4294-974C-259B47DAD5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89F9E47-C93D-4BF5-9F41-2E277AF1A2D9}" type="datetimeFigureOut">
              <a:rPr lang="en-GB" smtClean="0"/>
              <a:t>28/09/2021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728E3B-90B3-44D2-B33D-36E60905B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6501CA-3FB4-4640-8943-F9FE4BD23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7F8303D-5F33-4F2E-BC9C-21FC4C07C6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0281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9B4F25-C821-4572-A6A3-01C6D985D7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89F9E47-C93D-4BF5-9F41-2E277AF1A2D9}" type="datetimeFigureOut">
              <a:rPr lang="en-GB" smtClean="0"/>
              <a:t>28/09/2021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C650604-2C1B-434A-94DA-63119FAB5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0C7187-8443-4E76-8805-41F5113A5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7F8303D-5F33-4F2E-BC9C-21FC4C07C6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8698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22B99-36C8-4E4E-84EA-0F52FA751D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5B09A0-CA6D-49FB-A5E1-634E959BF3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732763-87D0-4031-BB56-976B77348F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783088-A13C-4BBE-A907-9C55190AA2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89F9E47-C93D-4BF5-9F41-2E277AF1A2D9}" type="datetimeFigureOut">
              <a:rPr lang="en-GB" smtClean="0"/>
              <a:t>28/09/2021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9A7894-7DB8-4E0C-A4AE-B8A86F178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11974C-4C81-450F-AA32-46C7538F6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7F8303D-5F33-4F2E-BC9C-21FC4C07C6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2317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E8007-142B-4FDA-8614-8977D2D64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1C18C8-8D30-4AD1-8FBC-8CC2E913C6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E46479-16BE-49CF-9807-97F0C32FF5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3751FA-B75F-4A30-BC57-6FCA1AD5F06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89F9E47-C93D-4BF5-9F41-2E277AF1A2D9}" type="datetimeFigureOut">
              <a:rPr lang="en-GB" smtClean="0"/>
              <a:t>28/09/2021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C32CC4-4FE4-4BDC-9677-A720FA578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6F45EF-F7BC-45F4-B60C-79F9119A3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7F8303D-5F33-4F2E-BC9C-21FC4C07C6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3545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8BB9B5-029B-43D3-B016-0A99B9EB9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30353D-552A-4DBD-B1F3-B666E154EA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720901-97BF-481D-8EA8-0295B7C3858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89F9E47-C93D-4BF5-9F41-2E277AF1A2D9}" type="datetimeFigureOut">
              <a:rPr lang="en-GB" smtClean="0"/>
              <a:t>28/09/2021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3C8CB4-724E-4464-B949-B7E8A6AC6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A63034-D208-4535-A0C4-126C960EA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7F8303D-5F33-4F2E-BC9C-21FC4C07C6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5107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5275BF2-AC2A-4AB6-B87A-DAE650B23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FF2A16-C03B-4B98-91F9-521ECE55E0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9E4C560-0552-4F2F-8D5B-694E95C4BBBE}"/>
              </a:ext>
            </a:extLst>
          </p:cNvPr>
          <p:cNvSpPr/>
          <p:nvPr userDrawn="1"/>
        </p:nvSpPr>
        <p:spPr>
          <a:xfrm>
            <a:off x="0" y="6669360"/>
            <a:ext cx="9144000" cy="188640"/>
          </a:xfrm>
          <a:prstGeom prst="rect">
            <a:avLst/>
          </a:prstGeom>
          <a:solidFill>
            <a:srgbClr val="9F85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8756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creativecommons.org/licenses/by-nc-sa/3.0/" TargetMode="External"/><Relationship Id="rId4" Type="http://schemas.openxmlformats.org/officeDocument/2006/relationships/hyperlink" Target="https://www.new-educ.com/%D8%A7%D9%84%D9%88%D9%8A%D8%A8%D9%86%D8%A7%D8%B1-webinar-%D9%88%D8%AA%D8%B7%D8%A8%D9%8A%D9%82%D9%87-%D9%81%D9%8A-%D8%A7%D9%84%D8%AA%D8%B9%D9%84%D9%8A%D9%85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B87A05-716C-45C9-BCE2-C019C386B1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828" y="269543"/>
            <a:ext cx="7886700" cy="1325563"/>
          </a:xfrm>
        </p:spPr>
        <p:txBody>
          <a:bodyPr>
            <a:normAutofit/>
          </a:bodyPr>
          <a:lstStyle/>
          <a:p>
            <a:r>
              <a:rPr lang="en-GB" sz="3200">
                <a:solidFill>
                  <a:srgbClr val="FFFF00"/>
                </a:solidFill>
              </a:rPr>
              <a:t>Houses of Prayer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9E0583-9867-46AA-A09C-13A149361F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806" y="1662840"/>
            <a:ext cx="4955258" cy="1190096"/>
          </a:xfrm>
        </p:spPr>
        <p:txBody>
          <a:bodyPr/>
          <a:lstStyle/>
          <a:p>
            <a:pPr marL="0" indent="0">
              <a:buNone/>
            </a:pPr>
            <a:r>
              <a:rPr lang="en-GB"/>
              <a:t>https://www.chester.anglican.org/outreach/prayer/houses-of-prayer/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CBA115-3599-4141-9950-EC9B0E0BCF29}"/>
              </a:ext>
            </a:extLst>
          </p:cNvPr>
          <p:cNvSpPr txBox="1"/>
          <p:nvPr/>
        </p:nvSpPr>
        <p:spPr>
          <a:xfrm>
            <a:off x="450752" y="3068960"/>
            <a:ext cx="452320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>
                <a:solidFill>
                  <a:schemeClr val="bg1"/>
                </a:solidFill>
              </a:rPr>
              <a:t>Would your parish like to be part of opening its doors to visitors for prayer or quiet reflection? </a:t>
            </a:r>
          </a:p>
          <a:p>
            <a:r>
              <a:rPr lang="en-GB" sz="2800">
                <a:solidFill>
                  <a:schemeClr val="bg1"/>
                </a:solidFill>
              </a:rPr>
              <a:t>Free resources available</a:t>
            </a:r>
          </a:p>
        </p:txBody>
      </p:sp>
      <p:pic>
        <p:nvPicPr>
          <p:cNvPr id="9" name="Picture 8" descr="A brick building with a sign in front of it&#10;&#10;Description automatically generated with medium confidence">
            <a:extLst>
              <a:ext uri="{FF2B5EF4-FFF2-40B4-BE49-F238E27FC236}">
                <a16:creationId xmlns:a16="http://schemas.microsoft.com/office/drawing/2014/main" id="{8D902CE9-29B0-420B-AB60-FC5D192AEEE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9721" y="959862"/>
            <a:ext cx="3394279" cy="5197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8407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859B76-5D93-4EEF-BF0D-57253AE0B6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966710" cy="1325563"/>
          </a:xfrm>
        </p:spPr>
        <p:txBody>
          <a:bodyPr/>
          <a:lstStyle/>
          <a:p>
            <a:r>
              <a:rPr lang="en-GB">
                <a:solidFill>
                  <a:srgbClr val="FFFF00"/>
                </a:solidFill>
              </a:rPr>
              <a:t>Redeveloping church buildings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030849-3B3E-4862-9ECA-97AAF1A4B2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7814" y="1825625"/>
            <a:ext cx="5924011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600" b="1">
                <a:solidFill>
                  <a:srgbClr val="FFFF00"/>
                </a:solidFill>
              </a:rPr>
              <a:t>1. Building God’s Kingdom: 14 church building/hall case studies </a:t>
            </a:r>
            <a:r>
              <a:rPr lang="en-GB"/>
              <a:t>www.chester.anglican.org/outreach/buildings-for-mission/buildings-for-mission.php</a:t>
            </a:r>
          </a:p>
          <a:p>
            <a:pPr marL="0" indent="0">
              <a:buNone/>
            </a:pPr>
            <a:endParaRPr lang="en-GB"/>
          </a:p>
          <a:p>
            <a:pPr marL="0" indent="0">
              <a:buNone/>
            </a:pPr>
            <a:r>
              <a:rPr lang="en-GB" sz="2800" b="1">
                <a:solidFill>
                  <a:srgbClr val="FFFF00"/>
                </a:solidFill>
              </a:rPr>
              <a:t>2. Webinars</a:t>
            </a:r>
          </a:p>
          <a:p>
            <a:pPr marL="0" indent="0">
              <a:buNone/>
            </a:pPr>
            <a:r>
              <a:rPr lang="en-GB" sz="2600"/>
              <a:t>a) Fundraising in a Box, 20 Oct 2021</a:t>
            </a:r>
          </a:p>
          <a:p>
            <a:pPr marL="0" indent="0">
              <a:buNone/>
            </a:pPr>
            <a:r>
              <a:rPr lang="en-GB" sz="2600"/>
              <a:t>b) Explorers of church buildings: Redeveloping Holy Trinity Blacon,     26 Jan 2022</a:t>
            </a:r>
          </a:p>
          <a:p>
            <a:pPr marL="0" indent="0">
              <a:buNone/>
            </a:pPr>
            <a:r>
              <a:rPr lang="en-GB" sz="2200"/>
              <a:t>See www.chester.anglican.org/events</a:t>
            </a:r>
          </a:p>
          <a:p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694265E-BBCF-4121-935B-88D568971B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0359" y="1420007"/>
            <a:ext cx="1722909" cy="2465773"/>
          </a:xfrm>
          <a:prstGeom prst="rect">
            <a:avLst/>
          </a:prstGeom>
        </p:spPr>
      </p:pic>
      <p:pic>
        <p:nvPicPr>
          <p:cNvPr id="8" name="Picture 7" descr="Graphical user interface, website&#10;&#10;Description automatically generated">
            <a:extLst>
              <a:ext uri="{FF2B5EF4-FFF2-40B4-BE49-F238E27FC236}">
                <a16:creationId xmlns:a16="http://schemas.microsoft.com/office/drawing/2014/main" id="{B85DD75C-BD63-4F45-9C6E-8FA79C83FA0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 t="-11779" r="20521"/>
          <a:stretch/>
        </p:blipFill>
        <p:spPr>
          <a:xfrm>
            <a:off x="6261825" y="3930845"/>
            <a:ext cx="2882175" cy="210569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15A476A-FFBC-47F5-9BE8-7B3732862EA0}"/>
              </a:ext>
            </a:extLst>
          </p:cNvPr>
          <p:cNvSpPr txBox="1"/>
          <p:nvPr/>
        </p:nvSpPr>
        <p:spPr>
          <a:xfrm>
            <a:off x="6549632" y="5826055"/>
            <a:ext cx="27310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>
                <a:hlinkClick r:id="rId4" tooltip="https://www.new-educ.com/%D8%A7%D9%84%D9%88%D9%8A%D8%A8%D9%86%D8%A7%D8%B1-webinar-%D9%88%D8%AA%D8%B7%D8%A8%D9%8A%D9%82%D9%87-%D9%81%D9%8A-%D8%A7%D9%84%D8%AA%D8%B9%D9%84%D9%8A%D9%85"/>
              </a:rPr>
              <a:t>This Photo</a:t>
            </a:r>
            <a:r>
              <a:rPr lang="en-GB" sz="900"/>
              <a:t> by Unknown Author is licensed under </a:t>
            </a:r>
            <a:r>
              <a:rPr lang="en-GB" sz="900">
                <a:hlinkClick r:id="rId5" tooltip="https://creativecommons.org/licenses/by-nc-sa/3.0/"/>
              </a:rPr>
              <a:t>CC BY-SA-NC</a:t>
            </a:r>
            <a:endParaRPr lang="en-GB" sz="900"/>
          </a:p>
        </p:txBody>
      </p:sp>
    </p:spTree>
    <p:extLst>
      <p:ext uri="{BB962C8B-B14F-4D97-AF65-F5344CB8AC3E}">
        <p14:creationId xmlns:p14="http://schemas.microsoft.com/office/powerpoint/2010/main" val="42512031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433BD-8807-4ADE-B327-6FAEB4837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solidFill>
                  <a:srgbClr val="FFFF00"/>
                </a:solidFill>
              </a:rPr>
              <a:t>Useful webpages for church wardens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1DC32E-458A-49BA-8721-9F3F3014A6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9"/>
            <a:ext cx="7882304" cy="4351338"/>
          </a:xfrm>
        </p:spPr>
        <p:txBody>
          <a:bodyPr>
            <a:normAutofit fontScale="92500" lnSpcReduction="10000"/>
          </a:bodyPr>
          <a:lstStyle/>
          <a:p>
            <a:r>
              <a:rPr lang="en-GB" sz="2800" b="1">
                <a:solidFill>
                  <a:srgbClr val="FFFF00"/>
                </a:solidFill>
              </a:rPr>
              <a:t>Diocesan Advisory Committee for the Care of Churches (DAC) </a:t>
            </a:r>
            <a:r>
              <a:rPr lang="en-GB" sz="2800"/>
              <a:t>www.chester.anglican.org/support-services/churches</a:t>
            </a:r>
          </a:p>
          <a:p>
            <a:r>
              <a:rPr lang="en-GB" sz="2800" b="1">
                <a:solidFill>
                  <a:srgbClr val="FFFF00"/>
                </a:solidFill>
              </a:rPr>
              <a:t>Buildings for Mission </a:t>
            </a:r>
            <a:r>
              <a:rPr lang="en-GB" sz="2800"/>
              <a:t>www.chester.anglican.org/outreach/buildings-for-mission</a:t>
            </a:r>
          </a:p>
          <a:p>
            <a:r>
              <a:rPr lang="en-GB" sz="2800" b="1">
                <a:solidFill>
                  <a:srgbClr val="FFFF00"/>
                </a:solidFill>
              </a:rPr>
              <a:t>Giving and Fundraising</a:t>
            </a:r>
            <a:r>
              <a:rPr lang="en-GB" sz="2800" b="1"/>
              <a:t> </a:t>
            </a:r>
            <a:r>
              <a:rPr lang="en-GB" sz="2800"/>
              <a:t>www.chester.anglican.org/outreach/giving-and-fundraising</a:t>
            </a:r>
          </a:p>
          <a:p>
            <a:r>
              <a:rPr lang="en-GB" sz="2800" b="1">
                <a:solidFill>
                  <a:srgbClr val="FFFF00"/>
                </a:solidFill>
              </a:rPr>
              <a:t>Training/events </a:t>
            </a:r>
            <a:r>
              <a:rPr lang="en-GB" sz="2800"/>
              <a:t>www.chester.anglican.org/events</a:t>
            </a:r>
          </a:p>
          <a:p>
            <a:endParaRPr lang="en-GB" sz="2800"/>
          </a:p>
        </p:txBody>
      </p:sp>
    </p:spTree>
    <p:extLst>
      <p:ext uri="{BB962C8B-B14F-4D97-AF65-F5344CB8AC3E}">
        <p14:creationId xmlns:p14="http://schemas.microsoft.com/office/powerpoint/2010/main" val="36939251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CDE40743-ED18-4F06-ADDC-C3AA74CCDEEE}" vid="{C652B2C0-EB2F-4DD3-A8D5-4F976431F4A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On-screen Show (4:3)</PresentationFormat>
  <Slides>3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Houses of Prayer</vt:lpstr>
      <vt:lpstr>Redeveloping church buildings</vt:lpstr>
      <vt:lpstr>Useful webpages for church wardens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Stephen Freeman</dc:creator>
  <cp:revision>1</cp:revision>
  <dcterms:created xsi:type="dcterms:W3CDTF">2019-02-07T14:37:04Z</dcterms:created>
  <dcterms:modified xsi:type="dcterms:W3CDTF">2021-09-28T10:05:02Z</dcterms:modified>
</cp:coreProperties>
</file>