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481" r:id="rId2"/>
    <p:sldId id="484" r:id="rId3"/>
    <p:sldId id="483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Allen" initials="EA" lastIdx="1" clrIdx="0">
    <p:extLst>
      <p:ext uri="{19B8F6BF-5375-455C-9EA6-DF929625EA0E}">
        <p15:presenceInfo xmlns:p15="http://schemas.microsoft.com/office/powerpoint/2012/main" userId="S::emily.allen@chester.anglican.org::993e0556-8254-4c60-a953-db2f98d5df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382E73"/>
    <a:srgbClr val="24338A"/>
    <a:srgbClr val="00418E"/>
    <a:srgbClr val="9F85B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6B219-F278-4932-9B52-D1CCB06DCFB3}" v="1" dt="2021-09-28T10:03:58.6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Gilbertson" userId="51f731d1-e3e3-4789-8818-c414c3f3b12d" providerId="ADAL" clId="{4726B219-F278-4932-9B52-D1CCB06DCFB3}"/>
    <pc:docChg chg="modNotesMaster">
      <pc:chgData name="Michael Gilbertson" userId="51f731d1-e3e3-4789-8818-c414c3f3b12d" providerId="ADAL" clId="{4726B219-F278-4932-9B52-D1CCB06DCFB3}" dt="2021-09-28T10:03:58.604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C5F2D2-F11C-46F1-BD2A-6051D0B0669C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CC5BB7-31DB-44B2-A089-05ADFFDED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76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95E58-646D-4542-988B-8321096F0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000" b="1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E8D1D-620B-4CDA-A821-D4CA23C0F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5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13B08F-3DAA-4F79-82B4-FC65651D38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967" y="5877272"/>
            <a:ext cx="1964066" cy="60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02415-B876-42A1-8334-A9EBE3F8D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13C41-DA46-4FD2-B5E9-7BE012321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25A4A-363A-43A4-AE30-4BD1EBC3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EB96E-D21A-4F7C-A2F9-93707903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B5E80-8805-41E2-8146-51CCB504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7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382E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6622-E78D-40D1-9037-4242897D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0" i="0" baseline="0">
                <a:solidFill>
                  <a:schemeClr val="bg1"/>
                </a:solidFill>
                <a:latin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CC08-C38E-47C2-B65A-A350A96E3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38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6A76E-C30F-49B3-BD47-95F4B8E3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99FDB-41E1-4C4F-83ED-801E8341A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88CDA-7F76-4867-B310-5D5F82E1F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B9B7E-5140-4CB1-9E1E-78CE0B42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18084-E75D-4106-8D3A-7950D2CD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36809-0DF3-44B4-B6A0-4E57CCCF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1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7BAD-F83F-492B-BC63-5CC48609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52F10-F8A9-4055-9FE7-E9FDDFF00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03E42-0B92-4ED7-8CF4-C33331006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E1BE51-82EA-419A-97A1-B2D90C1D2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EE28A-D22A-4C2C-B7CD-9EBC344C1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2A15E-2D36-48CB-A314-DB6B165C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EB2FD-0023-4DD1-B0D6-066D0F12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4FBE57-3764-49F0-89D5-EE868C9A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8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24A7-6234-45F9-AD4B-55ADE3C0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03513-5955-4294-974C-259B47DA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28E3B-90B3-44D2-B33D-36E60905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501CA-3FB4-4640-8943-F9FE4BD2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28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9B4F25-C821-4572-A6A3-01C6D985D7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50604-2C1B-434A-94DA-63119FAB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C7187-8443-4E76-8805-41F5113A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9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22B99-36C8-4E4E-84EA-0F52FA75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B09A0-CA6D-49FB-A5E1-634E959BF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32763-87D0-4031-BB56-976B77348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3088-A13C-4BBE-A907-9C55190A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A7894-7DB8-4E0C-A4AE-B8A86F17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1974C-4C81-450F-AA32-46C7538F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1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8007-142B-4FDA-8614-8977D2D64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C18C8-8D30-4AD1-8FBC-8CC2E913C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46479-16BE-49CF-9807-97F0C32FF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751FA-B75F-4A30-BC57-6FCA1AD5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32CC4-4FE4-4BDC-9677-A720FA57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F45EF-F7BC-45F4-B60C-79F9119A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4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B9B5-029B-43D3-B016-0A99B9EB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0353D-552A-4DBD-B1F3-B666E154E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20901-97BF-481D-8EA8-0295B7C3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C8CB4-724E-4464-B949-B7E8A6AC6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3034-D208-4535-A0C4-126C960E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0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75BF2-AC2A-4AB6-B87A-DAE650B2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F2A16-C03B-4B98-91F9-521ECE55E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E4C560-0552-4F2F-8D5B-694E95C4BBBE}"/>
              </a:ext>
            </a:extLst>
          </p:cNvPr>
          <p:cNvSpPr/>
          <p:nvPr userDrawn="1"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9F8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5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www.new-educ.com/%D8%A7%D9%84%D9%88%D9%8A%D8%A8%D9%86%D8%A7%D8%B1-webinar-%D9%88%D8%AA%D8%B7%D8%A8%D9%8A%D9%82%D9%87-%D9%81%D9%8A-%D8%A7%D9%84%D8%AA%D8%B9%D9%84%D9%8A%D9%8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87A05-716C-45C9-BCE2-C019C386B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828" y="269543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FFFF00"/>
                </a:solidFill>
              </a:rPr>
              <a:t>Houses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E0583-9867-46AA-A09C-13A149361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06" y="1662840"/>
            <a:ext cx="4955258" cy="1190096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https://www.chester.anglican.org/outreach/prayer/houses-of-prayer/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CBA115-3599-4141-9950-EC9B0E0BCF29}"/>
              </a:ext>
            </a:extLst>
          </p:cNvPr>
          <p:cNvSpPr txBox="1"/>
          <p:nvPr/>
        </p:nvSpPr>
        <p:spPr>
          <a:xfrm>
            <a:off x="450752" y="3068960"/>
            <a:ext cx="45232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solidFill>
                  <a:schemeClr val="bg1"/>
                </a:solidFill>
              </a:rPr>
              <a:t>Would your parish like to be part of opening its doors to visitors for prayer or quiet reflection? </a:t>
            </a:r>
          </a:p>
          <a:p>
            <a:r>
              <a:rPr lang="en-GB" sz="2800">
                <a:solidFill>
                  <a:schemeClr val="bg1"/>
                </a:solidFill>
              </a:rPr>
              <a:t>Free resources available</a:t>
            </a:r>
          </a:p>
        </p:txBody>
      </p:sp>
      <p:pic>
        <p:nvPicPr>
          <p:cNvPr id="9" name="Picture 8" descr="A brick building with a sign in front of it&#10;&#10;Description automatically generated with medium confidence">
            <a:extLst>
              <a:ext uri="{FF2B5EF4-FFF2-40B4-BE49-F238E27FC236}">
                <a16:creationId xmlns:a16="http://schemas.microsoft.com/office/drawing/2014/main" id="{8D902CE9-29B0-420B-AB60-FC5D192AEE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721" y="959862"/>
            <a:ext cx="3394279" cy="519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0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9B76-5D93-4EEF-BF0D-57253AE0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66710" cy="1325563"/>
          </a:xfrm>
        </p:spPr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Redeveloping church buildings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30849-3B3E-4862-9ECA-97AAF1A4B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814" y="1825625"/>
            <a:ext cx="592401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>
                <a:solidFill>
                  <a:srgbClr val="FFFF00"/>
                </a:solidFill>
              </a:rPr>
              <a:t>1. Building God’s Kingdom: 14 church building/hall case studies </a:t>
            </a:r>
            <a:r>
              <a:rPr lang="en-GB"/>
              <a:t>www.chester.anglican.org/outreach/buildings-for-mission/buildings-for-mission.php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2800" b="1">
                <a:solidFill>
                  <a:srgbClr val="FFFF00"/>
                </a:solidFill>
              </a:rPr>
              <a:t>2. Webinars</a:t>
            </a:r>
          </a:p>
          <a:p>
            <a:pPr marL="0" indent="0">
              <a:buNone/>
            </a:pPr>
            <a:r>
              <a:rPr lang="en-GB" sz="2600"/>
              <a:t>a) Fundraising in a Box, 20 Oct 2021</a:t>
            </a:r>
          </a:p>
          <a:p>
            <a:pPr marL="0" indent="0">
              <a:buNone/>
            </a:pPr>
            <a:r>
              <a:rPr lang="en-GB" sz="2600"/>
              <a:t>b) Explorers of church buildings: Redeveloping Holy Trinity Blacon,     26 Jan 2022</a:t>
            </a:r>
          </a:p>
          <a:p>
            <a:pPr marL="0" indent="0">
              <a:buNone/>
            </a:pPr>
            <a:r>
              <a:rPr lang="en-GB" sz="2200"/>
              <a:t>See www.chester.anglican.org/events</a:t>
            </a:r>
          </a:p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94265E-BBCF-4121-935B-88D568971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0359" y="1420007"/>
            <a:ext cx="1722909" cy="2465773"/>
          </a:xfrm>
          <a:prstGeom prst="rect">
            <a:avLst/>
          </a:prstGeom>
        </p:spPr>
      </p:pic>
      <p:pic>
        <p:nvPicPr>
          <p:cNvPr id="8" name="Picture 7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B85DD75C-BD63-4F45-9C6E-8FA79C83FA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-11779" r="20521"/>
          <a:stretch/>
        </p:blipFill>
        <p:spPr>
          <a:xfrm>
            <a:off x="6261825" y="3930845"/>
            <a:ext cx="2882175" cy="21056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5A476A-FFBC-47F5-9BE8-7B3732862EA0}"/>
              </a:ext>
            </a:extLst>
          </p:cNvPr>
          <p:cNvSpPr txBox="1"/>
          <p:nvPr/>
        </p:nvSpPr>
        <p:spPr>
          <a:xfrm>
            <a:off x="6549632" y="5826055"/>
            <a:ext cx="273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s://www.new-educ.com/%D8%A7%D9%84%D9%88%D9%8A%D8%A8%D9%86%D8%A7%D8%B1-webinar-%D9%88%D8%AA%D8%B7%D8%A8%D9%8A%D9%82%D9%87-%D9%81%D9%8A-%D8%A7%D9%84%D8%AA%D8%B9%D9%84%D9%8A%D9%85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nc-sa/3.0/"/>
              </a:rPr>
              <a:t>CC BY-SA-NC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425120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433BD-8807-4ADE-B327-6FAEB483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Useful webpages for church wardens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DC32E-458A-49BA-8721-9F3F3014A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2304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>
                <a:solidFill>
                  <a:srgbClr val="FFFF00"/>
                </a:solidFill>
              </a:rPr>
              <a:t>Diocesan Advisory Committee for the Care of Churches (DAC) </a:t>
            </a:r>
            <a:r>
              <a:rPr lang="en-GB" sz="2800"/>
              <a:t>www.chester.anglican.org/support-services/churches</a:t>
            </a:r>
          </a:p>
          <a:p>
            <a:r>
              <a:rPr lang="en-GB" sz="2800" b="1">
                <a:solidFill>
                  <a:srgbClr val="FFFF00"/>
                </a:solidFill>
              </a:rPr>
              <a:t>Buildings for Mission </a:t>
            </a:r>
            <a:r>
              <a:rPr lang="en-GB" sz="2800"/>
              <a:t>www.chester.anglican.org/outreach/buildings-for-mission</a:t>
            </a:r>
          </a:p>
          <a:p>
            <a:r>
              <a:rPr lang="en-GB" sz="2800" b="1">
                <a:solidFill>
                  <a:srgbClr val="FFFF00"/>
                </a:solidFill>
              </a:rPr>
              <a:t>Giving and Fundraising</a:t>
            </a:r>
            <a:r>
              <a:rPr lang="en-GB" sz="2800" b="1"/>
              <a:t> </a:t>
            </a:r>
            <a:r>
              <a:rPr lang="en-GB" sz="2800"/>
              <a:t>www.chester.anglican.org/outreach/giving-and-fundraising</a:t>
            </a:r>
          </a:p>
          <a:p>
            <a:r>
              <a:rPr lang="en-GB" sz="2800" b="1">
                <a:solidFill>
                  <a:srgbClr val="FFFF00"/>
                </a:solidFill>
              </a:rPr>
              <a:t>Training/events </a:t>
            </a:r>
            <a:r>
              <a:rPr lang="en-GB" sz="2800"/>
              <a:t>www.chester.anglican.org/events</a:t>
            </a:r>
          </a:p>
          <a:p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69392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DE40743-ED18-4F06-ADDC-C3AA74CCDEEE}" vid="{C652B2C0-EB2F-4DD3-A8D5-4F976431F4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Houses of Prayer</vt:lpstr>
      <vt:lpstr>Redeveloping church buildings</vt:lpstr>
      <vt:lpstr>Useful webpages for church wardens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Freeman</dc:creator>
  <cp:revision>1</cp:revision>
  <dcterms:created xsi:type="dcterms:W3CDTF">2019-02-07T14:37:04Z</dcterms:created>
  <dcterms:modified xsi:type="dcterms:W3CDTF">2021-09-28T10:05:02Z</dcterms:modified>
</cp:coreProperties>
</file>