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3" r:id="rId9"/>
    <p:sldId id="264" r:id="rId10"/>
  </p:sldIdLst>
  <p:sldSz cx="12192000" cy="6858000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028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7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38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33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8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72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5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05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73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2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FFD0D9C-CDD7-4203-B2DD-60F412DFB7E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8AAF2BE-B024-4B9B-BF68-EEECF0145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94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E6EF-6F9E-E1E1-E49F-A713CB36C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864360"/>
            <a:ext cx="9215120" cy="2387600"/>
          </a:xfrm>
        </p:spPr>
        <p:txBody>
          <a:bodyPr/>
          <a:lstStyle/>
          <a:p>
            <a:r>
              <a:rPr lang="en-GB" sz="8000" b="1" dirty="0">
                <a:latin typeface="Century Gothic" panose="020B0502020202020204" pitchFamily="34" charset="0"/>
              </a:rPr>
              <a:t>Digital giving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7514C-5D66-6AE9-AC15-21E265B9C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Bessia Kanengoni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bessia.kanengoni@chester.anglican.org</a:t>
            </a:r>
          </a:p>
        </p:txBody>
      </p:sp>
    </p:spTree>
    <p:extLst>
      <p:ext uri="{BB962C8B-B14F-4D97-AF65-F5344CB8AC3E}">
        <p14:creationId xmlns:p14="http://schemas.microsoft.com/office/powerpoint/2010/main" val="3336574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F648-3DC5-B56E-F9B9-AFB59D97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F4155-644C-2CD7-E384-9E8D91B31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Online giving and QR codes </a:t>
            </a:r>
          </a:p>
          <a:p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Contactless donation devices</a:t>
            </a:r>
          </a:p>
          <a:p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Building a generous church</a:t>
            </a:r>
          </a:p>
          <a:p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Generosity resources </a:t>
            </a:r>
          </a:p>
        </p:txBody>
      </p:sp>
    </p:spTree>
    <p:extLst>
      <p:ext uri="{BB962C8B-B14F-4D97-AF65-F5344CB8AC3E}">
        <p14:creationId xmlns:p14="http://schemas.microsoft.com/office/powerpoint/2010/main" val="201020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337BFB-1FFD-8642-4474-89957DA17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870" y="1060926"/>
            <a:ext cx="10238740" cy="4736148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Card overtook cash as the preferred form of payment in 2017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In 2020, cash use fell to 17% of all payments made in the UK compared to 45% in 2015</a:t>
            </a:r>
          </a:p>
          <a:p>
            <a:pPr marL="0" indent="0">
              <a:buNone/>
            </a:pP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We have the responsibility to disciple generosity. One way we can do this is by improving giving practice in our churches</a:t>
            </a:r>
          </a:p>
          <a:p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692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7680-0B0B-6994-4398-8E64110D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390" y="861576"/>
            <a:ext cx="5542280" cy="894080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Online giving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4B5BAC7-CB6C-A2DB-5759-307F2C6C05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037835"/>
              </p:ext>
            </p:extLst>
          </p:nvPr>
        </p:nvGraphicFramePr>
        <p:xfrm>
          <a:off x="167640" y="1950720"/>
          <a:ext cx="6400800" cy="359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2" imgW="9950400" imgH="5594400" progId="">
                  <p:embed/>
                </p:oleObj>
              </mc:Choice>
              <mc:Fallback>
                <p:oleObj name="PBrush" r:id="rId2" imgW="9950400" imgH="5594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640" y="1950720"/>
                        <a:ext cx="6400800" cy="3598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B0985B2-99EC-7665-89AF-D849090B19AB}"/>
              </a:ext>
            </a:extLst>
          </p:cNvPr>
          <p:cNvSpPr/>
          <p:nvPr/>
        </p:nvSpPr>
        <p:spPr>
          <a:xfrm>
            <a:off x="1449775" y="3741554"/>
            <a:ext cx="762000" cy="1818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388BE7D-89C9-8B22-32E1-2D41D029E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638551"/>
              </p:ext>
            </p:extLst>
          </p:nvPr>
        </p:nvGraphicFramePr>
        <p:xfrm>
          <a:off x="7396480" y="161770"/>
          <a:ext cx="4572000" cy="2602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4" imgW="10051920" imgH="5721480" progId="">
                  <p:embed/>
                </p:oleObj>
              </mc:Choice>
              <mc:Fallback>
                <p:oleObj name="PBrush" r:id="rId4" imgW="10051920" imgH="5721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6480" y="161770"/>
                        <a:ext cx="4572000" cy="2602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E9794A-185A-AD38-A7AF-FDBFBF6FEA34}"/>
              </a:ext>
            </a:extLst>
          </p:cNvPr>
          <p:cNvSpPr/>
          <p:nvPr/>
        </p:nvSpPr>
        <p:spPr>
          <a:xfrm>
            <a:off x="6655788" y="666512"/>
            <a:ext cx="538480" cy="528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2)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F384972-27ED-A4F9-C88E-0B67306BE9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425006"/>
              </p:ext>
            </p:extLst>
          </p:nvPr>
        </p:nvGraphicFramePr>
        <p:xfrm>
          <a:off x="7415670" y="3344808"/>
          <a:ext cx="4552810" cy="324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6" imgW="8337600" imgH="5950080" progId="">
                  <p:embed/>
                </p:oleObj>
              </mc:Choice>
              <mc:Fallback>
                <p:oleObj name="PBrush" r:id="rId6" imgW="8337600" imgH="5950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15670" y="3344808"/>
                        <a:ext cx="4552810" cy="3249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7E2D3F-FF25-7021-A3C6-3C0EAEE0D801}"/>
              </a:ext>
            </a:extLst>
          </p:cNvPr>
          <p:cNvSpPr/>
          <p:nvPr/>
        </p:nvSpPr>
        <p:spPr>
          <a:xfrm>
            <a:off x="6722815" y="3568328"/>
            <a:ext cx="538480" cy="528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DA32F6-3842-1F5A-A1CB-D251F376F97C}"/>
              </a:ext>
            </a:extLst>
          </p:cNvPr>
          <p:cNvSpPr/>
          <p:nvPr/>
        </p:nvSpPr>
        <p:spPr>
          <a:xfrm>
            <a:off x="167640" y="1308616"/>
            <a:ext cx="538480" cy="528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1160533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4D24F-2B0E-5CB3-778B-33B0C53E2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107" y="199436"/>
            <a:ext cx="3815081" cy="1325563"/>
          </a:xfrm>
        </p:spPr>
        <p:txBody>
          <a:bodyPr>
            <a:no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QR codes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98930DD-7126-8C59-E81A-9A8D42DDF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972264"/>
              </p:ext>
            </p:extLst>
          </p:nvPr>
        </p:nvGraphicFramePr>
        <p:xfrm>
          <a:off x="407205" y="1426568"/>
          <a:ext cx="6075680" cy="4222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2" imgW="8451720" imgH="5873760" progId="">
                  <p:embed/>
                </p:oleObj>
              </mc:Choice>
              <mc:Fallback>
                <p:oleObj name="PBrush" r:id="rId2" imgW="8451720" imgH="5873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205" y="1426568"/>
                        <a:ext cx="6075680" cy="4222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CE8DA3F-5B4C-E0A4-09F2-0A4579378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170" y="819964"/>
            <a:ext cx="1225402" cy="1213209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EB9E44-2F5C-07C3-0BCC-FDAA8F2C1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" b="8281"/>
          <a:stretch/>
        </p:blipFill>
        <p:spPr>
          <a:xfrm>
            <a:off x="9326572" y="312271"/>
            <a:ext cx="1842928" cy="3441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71E1DC3E-21F5-4FA2-705E-D907737FA2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 b="823"/>
          <a:stretch/>
        </p:blipFill>
        <p:spPr>
          <a:xfrm>
            <a:off x="7095586" y="4293646"/>
            <a:ext cx="3300818" cy="223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780914B-4320-25D2-84C8-46B2F02BA541}"/>
              </a:ext>
            </a:extLst>
          </p:cNvPr>
          <p:cNvSpPr/>
          <p:nvPr/>
        </p:nvSpPr>
        <p:spPr>
          <a:xfrm>
            <a:off x="1751047" y="2359794"/>
            <a:ext cx="897185" cy="3122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12FEC6-59AF-82BB-FD5D-AFA10380D4D3}"/>
              </a:ext>
            </a:extLst>
          </p:cNvPr>
          <p:cNvSpPr/>
          <p:nvPr/>
        </p:nvSpPr>
        <p:spPr>
          <a:xfrm>
            <a:off x="5440898" y="2806834"/>
            <a:ext cx="1198457" cy="4545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9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8E20D-595E-D377-AEDB-173BE808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35856"/>
            <a:ext cx="9306560" cy="1913508"/>
          </a:xfrm>
        </p:spPr>
        <p:txBody>
          <a:bodyPr>
            <a:no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Contactless donations </a:t>
            </a:r>
          </a:p>
        </p:txBody>
      </p:sp>
      <p:pic>
        <p:nvPicPr>
          <p:cNvPr id="6" name="Picture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699A447-A8DB-E867-9756-D265C4BA7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02" y="2592542"/>
            <a:ext cx="2551342" cy="1913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5" descr="See the source image">
            <a:extLst>
              <a:ext uri="{FF2B5EF4-FFF2-40B4-BE49-F238E27FC236}">
                <a16:creationId xmlns:a16="http://schemas.microsoft.com/office/drawing/2014/main" id="{EE127BE8-38C3-C699-3C37-94AF913E1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17345" r="22603" b="21246"/>
          <a:stretch/>
        </p:blipFill>
        <p:spPr bwMode="auto">
          <a:xfrm>
            <a:off x="9308278" y="993824"/>
            <a:ext cx="2669184" cy="1705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4EA342A-862C-BDD7-5752-26DF4CF7E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07" y="3769360"/>
            <a:ext cx="2091342" cy="2091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D1BAC30-D76C-EF03-CCE8-A31E042ABF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879403"/>
              </p:ext>
            </p:extLst>
          </p:nvPr>
        </p:nvGraphicFramePr>
        <p:xfrm>
          <a:off x="508000" y="2073080"/>
          <a:ext cx="6174380" cy="3392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5" imgW="9950400" imgH="5467320" progId="">
                  <p:embed/>
                </p:oleObj>
              </mc:Choice>
              <mc:Fallback>
                <p:oleObj name="PBrush" r:id="rId5" imgW="9950400" imgH="5467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000" y="2073080"/>
                        <a:ext cx="6174380" cy="3392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EEEC29FD-5729-B0BD-8DF8-1B6BCEA4C63F}"/>
              </a:ext>
            </a:extLst>
          </p:cNvPr>
          <p:cNvSpPr/>
          <p:nvPr/>
        </p:nvSpPr>
        <p:spPr>
          <a:xfrm>
            <a:off x="1492430" y="3494454"/>
            <a:ext cx="1321890" cy="1371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58AE8B-1E58-E54E-1263-E3184BE10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202" y="4754136"/>
            <a:ext cx="2365912" cy="1857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4373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D9A8-8620-5363-E69F-6AF98B98A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Generous culture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31AC3-B063-73EC-A671-570C2290A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201"/>
            <a:ext cx="10515600" cy="696912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MINT is used to increase the giving within your church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018AD4C-F637-7319-4D5E-442831B82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759555"/>
              </p:ext>
            </p:extLst>
          </p:nvPr>
        </p:nvGraphicFramePr>
        <p:xfrm>
          <a:off x="365760" y="2802891"/>
          <a:ext cx="11460480" cy="3250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045960" imgH="3416400" progId="PBrush">
                  <p:embed/>
                </p:oleObj>
              </mc:Choice>
              <mc:Fallback>
                <p:oleObj name="Bitmap Image" r:id="rId2" imgW="12045960" imgH="341640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B71735D-DE1B-C983-77C5-F2629FFA8A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760" y="2802891"/>
                        <a:ext cx="11460480" cy="3250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419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6D56-99B2-8D03-9B18-6F71F6FF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Generous culture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40895E-76A9-73DA-D27F-F5ABFC75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688"/>
            <a:ext cx="10515600" cy="727392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IDEA is used to grow a more generous culture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6475D8F-894A-5C94-1474-BCFCABBA31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552073"/>
              </p:ext>
            </p:extLst>
          </p:nvPr>
        </p:nvGraphicFramePr>
        <p:xfrm>
          <a:off x="487680" y="2819721"/>
          <a:ext cx="11216640" cy="3213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1061720" imgH="3168720" progId="PBrush">
                  <p:embed/>
                </p:oleObj>
              </mc:Choice>
              <mc:Fallback>
                <p:oleObj name="Bitmap Image" r:id="rId2" imgW="11061720" imgH="3168720" progId="PBrus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CF16C0D-49D1-55C9-1814-4D85E8633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7680" y="2819721"/>
                        <a:ext cx="11216640" cy="3213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263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CCE96-75C4-3EF7-7B89-EE858A36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9FCC-EC88-A02B-8EC7-114395FF1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Parish Buying: step by step guides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Church of England: Building a generous church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generosity learning hub 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Diocese of Rochester: Preaching generosity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384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471</TotalTime>
  <Words>145</Words>
  <Application>Microsoft Office PowerPoint</Application>
  <PresentationFormat>Widescreen</PresentationFormat>
  <Paragraphs>38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Century Gothic</vt:lpstr>
      <vt:lpstr>Rockwell</vt:lpstr>
      <vt:lpstr>Rockwell Condensed</vt:lpstr>
      <vt:lpstr>Wingdings</vt:lpstr>
      <vt:lpstr>Wood Type</vt:lpstr>
      <vt:lpstr>PBrush</vt:lpstr>
      <vt:lpstr>Bitmap Image</vt:lpstr>
      <vt:lpstr>Digital giving</vt:lpstr>
      <vt:lpstr>Overview </vt:lpstr>
      <vt:lpstr>PowerPoint Presentation</vt:lpstr>
      <vt:lpstr>Online giving</vt:lpstr>
      <vt:lpstr>QR codes </vt:lpstr>
      <vt:lpstr>Contactless donations </vt:lpstr>
      <vt:lpstr>Generous culture </vt:lpstr>
      <vt:lpstr>Generous culture </vt:lpstr>
      <vt:lpstr>Resources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giving</dc:title>
  <dc:creator>Bessia Kanengoni</dc:creator>
  <cp:lastModifiedBy>Pat Pugh</cp:lastModifiedBy>
  <cp:revision>46</cp:revision>
  <cp:lastPrinted>2022-10-11T10:52:36Z</cp:lastPrinted>
  <dcterms:created xsi:type="dcterms:W3CDTF">2022-10-10T09:46:08Z</dcterms:created>
  <dcterms:modified xsi:type="dcterms:W3CDTF">2022-10-11T10:53:26Z</dcterms:modified>
</cp:coreProperties>
</file>