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4"/>
  </p:sldMasterIdLst>
  <p:notesMasterIdLst>
    <p:notesMasterId r:id="rId18"/>
  </p:notesMasterIdLst>
  <p:handoutMasterIdLst>
    <p:handoutMasterId r:id="rId19"/>
  </p:handoutMasterIdLst>
  <p:sldIdLst>
    <p:sldId id="328" r:id="rId5"/>
    <p:sldId id="387" r:id="rId6"/>
    <p:sldId id="353" r:id="rId7"/>
    <p:sldId id="386" r:id="rId8"/>
    <p:sldId id="332" r:id="rId9"/>
    <p:sldId id="351" r:id="rId10"/>
    <p:sldId id="341" r:id="rId11"/>
    <p:sldId id="373" r:id="rId12"/>
    <p:sldId id="314" r:id="rId13"/>
    <p:sldId id="342" r:id="rId14"/>
    <p:sldId id="319" r:id="rId15"/>
    <p:sldId id="379" r:id="rId16"/>
    <p:sldId id="312" r:id="rId17"/>
  </p:sldIdLst>
  <p:sldSz cx="10693400" cy="7561263"/>
  <p:notesSz cx="6864350" cy="9996488"/>
  <p:defaultTextStyle>
    <a:defPPr>
      <a:defRPr lang="en-GB"/>
    </a:defPPr>
    <a:lvl1pPr marL="0" indent="0" algn="l" defTabSz="1043056" rtl="0" eaLnBrk="1" latinLnBrk="0" hangingPunct="1">
      <a:lnSpc>
        <a:spcPct val="120000"/>
      </a:lnSpc>
      <a:spcBef>
        <a:spcPts val="0"/>
      </a:spcBef>
      <a:buFont typeface="Arial" panose="020B0604020202020204" pitchFamily="34" charset="0"/>
      <a:buNone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270000" indent="-270000" algn="l" defTabSz="1043056" rtl="0" eaLnBrk="1" latinLnBrk="0" hangingPunct="1">
      <a:lnSpc>
        <a:spcPct val="120000"/>
      </a:lnSpc>
      <a:spcBef>
        <a:spcPts val="0"/>
      </a:spcBef>
      <a:buClr>
        <a:schemeClr val="accent1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540000" indent="-270000" algn="l" defTabSz="1043056" rtl="0" eaLnBrk="1" latinLnBrk="0" hangingPunct="1">
      <a:lnSpc>
        <a:spcPct val="120000"/>
      </a:lnSpc>
      <a:spcBef>
        <a:spcPts val="0"/>
      </a:spcBef>
      <a:buClr>
        <a:schemeClr val="accent1"/>
      </a:buClr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810000" indent="-270000" algn="l" defTabSz="1043056" rtl="0" eaLnBrk="1" latinLnBrk="0" hangingPunct="1">
      <a:lnSpc>
        <a:spcPct val="120000"/>
      </a:lnSpc>
      <a:spcBef>
        <a:spcPts val="0"/>
      </a:spcBef>
      <a:buClr>
        <a:schemeClr val="accent1"/>
      </a:buClr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080000" indent="-270000" algn="l" defTabSz="1043056" rtl="0" eaLnBrk="1" latinLnBrk="0" hangingPunct="1">
      <a:lnSpc>
        <a:spcPct val="120000"/>
      </a:lnSpc>
      <a:spcBef>
        <a:spcPts val="0"/>
      </a:spcBef>
      <a:buClr>
        <a:schemeClr val="accent1"/>
      </a:buClr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350000" indent="-270000" algn="l" defTabSz="1043056" rtl="0" eaLnBrk="1" latinLnBrk="0" hangingPunct="1">
      <a:lnSpc>
        <a:spcPct val="120000"/>
      </a:lnSpc>
      <a:spcBef>
        <a:spcPts val="0"/>
      </a:spcBef>
      <a:buClr>
        <a:schemeClr val="accent1"/>
      </a:buClr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1620000" indent="-270000" algn="l" defTabSz="1043056" rtl="0" eaLnBrk="1" latinLnBrk="0" hangingPunct="1">
      <a:lnSpc>
        <a:spcPct val="120000"/>
      </a:lnSpc>
      <a:spcBef>
        <a:spcPts val="0"/>
      </a:spcBef>
      <a:buClr>
        <a:schemeClr val="accent1"/>
      </a:buClr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1890000" indent="-270000" algn="l" defTabSz="1043056" rtl="0" eaLnBrk="1" latinLnBrk="0" hangingPunct="1">
      <a:lnSpc>
        <a:spcPct val="120000"/>
      </a:lnSpc>
      <a:spcBef>
        <a:spcPts val="0"/>
      </a:spcBef>
      <a:buClr>
        <a:schemeClr val="accent1"/>
      </a:buClr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160000" indent="-270000" algn="l" defTabSz="1043056" rtl="0" eaLnBrk="1" latinLnBrk="0" hangingPunct="1">
      <a:lnSpc>
        <a:spcPct val="120000"/>
      </a:lnSpc>
      <a:spcBef>
        <a:spcPts val="0"/>
      </a:spcBef>
      <a:buClr>
        <a:schemeClr val="accent1"/>
      </a:buClr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">
          <p15:clr>
            <a:srgbClr val="A4A3A4"/>
          </p15:clr>
        </p15:guide>
        <p15:guide id="2" orient="horz" pos="4581">
          <p15:clr>
            <a:srgbClr val="A4A3A4"/>
          </p15:clr>
        </p15:guide>
        <p15:guide id="3" orient="horz" pos="725">
          <p15:clr>
            <a:srgbClr val="A4A3A4"/>
          </p15:clr>
        </p15:guide>
        <p15:guide id="4" orient="horz" pos="930">
          <p15:clr>
            <a:srgbClr val="A4A3A4"/>
          </p15:clr>
        </p15:guide>
        <p15:guide id="5" orient="horz" pos="4331">
          <p15:clr>
            <a:srgbClr val="A4A3A4"/>
          </p15:clr>
        </p15:guide>
        <p15:guide id="6" orient="horz" pos="4490">
          <p15:clr>
            <a:srgbClr val="A4A3A4"/>
          </p15:clr>
        </p15:guide>
        <p15:guide id="7" orient="horz" pos="2721">
          <p15:clr>
            <a:srgbClr val="A4A3A4"/>
          </p15:clr>
        </p15:guide>
        <p15:guide id="8" orient="horz" pos="2540">
          <p15:clr>
            <a:srgbClr val="A4A3A4"/>
          </p15:clr>
        </p15:guide>
        <p15:guide id="13" pos="5069">
          <p15:clr>
            <a:srgbClr val="A4A3A4"/>
          </p15:clr>
        </p15:guide>
        <p15:guide id="16" pos="1667">
          <p15:clr>
            <a:srgbClr val="A4A3A4"/>
          </p15:clr>
        </p15:guide>
        <p15:guide id="17" pos="261">
          <p15:clr>
            <a:srgbClr val="A4A3A4"/>
          </p15:clr>
        </p15:guide>
        <p15:guide id="18" pos="6475">
          <p15:clr>
            <a:srgbClr val="A4A3A4"/>
          </p15:clr>
        </p15:guide>
        <p15:guide id="19" pos="3504">
          <p15:clr>
            <a:srgbClr val="A4A3A4"/>
          </p15:clr>
        </p15:guide>
        <p15:guide id="20" pos="3232">
          <p15:clr>
            <a:srgbClr val="A4A3A4"/>
          </p15:clr>
        </p15:guide>
        <p15:guide id="21" pos="4820">
          <p15:clr>
            <a:srgbClr val="A4A3A4"/>
          </p15:clr>
        </p15:guide>
        <p15:guide id="22" pos="191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lway, Claire" initials="WC" lastIdx="32" clrIdx="0">
    <p:extLst>
      <p:ext uri="{19B8F6BF-5375-455C-9EA6-DF929625EA0E}">
        <p15:presenceInfo xmlns:p15="http://schemas.microsoft.com/office/powerpoint/2012/main" userId="S-1-5-21-628477734-2419231735-581301934-9540" providerId="AD"/>
      </p:ext>
    </p:extLst>
  </p:cmAuthor>
  <p:cmAuthor id="2" name="Lawson, Toni" initials="LT" lastIdx="7" clrIdx="1">
    <p:extLst>
      <p:ext uri="{19B8F6BF-5375-455C-9EA6-DF929625EA0E}">
        <p15:presenceInfo xmlns:p15="http://schemas.microsoft.com/office/powerpoint/2012/main" userId="S-1-5-21-628477734-2419231735-581301934-423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D33"/>
    <a:srgbClr val="FF7F00"/>
    <a:srgbClr val="19446A"/>
    <a:srgbClr val="D53140"/>
    <a:srgbClr val="F39200"/>
    <a:srgbClr val="4DBDC6"/>
    <a:srgbClr val="98D1CB"/>
    <a:srgbClr val="E7344C"/>
    <a:srgbClr val="007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F6447A-24EA-4742-A8FB-1DF080B5CEFA}">
  <a:tblStyle styleId="{CEF6447A-24EA-4742-A8FB-1DF080B5CEFA}" styleName="Ecclesiastical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6350" cmpd="sng">
              <a:solidFill>
                <a:srgbClr val="F2F2F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</a:tcStyle>
    </a:band1H>
    <a:band2H>
      <a:tcStyle>
        <a:tcBdr/>
        <a:fill>
          <a:solidFill>
            <a:srgbClr val="F2F2F2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solidFill>
            <a:schemeClr val="lt1"/>
          </a:solidFill>
        </a:fill>
      </a:tcStyle>
    </a:lastRow>
    <a:firstRow>
      <a:tcTxStyle b="on">
        <a:fontRef idx="minor">
          <a:prstClr val="black"/>
        </a:fontRef>
        <a:schemeClr val="accent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solidFill>
            <a:schemeClr val="dk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874" autoAdjust="0"/>
  </p:normalViewPr>
  <p:slideViewPr>
    <p:cSldViewPr showGuides="1">
      <p:cViewPr varScale="1">
        <p:scale>
          <a:sx n="35" d="100"/>
          <a:sy n="35" d="100"/>
        </p:scale>
        <p:origin x="1386" y="54"/>
      </p:cViewPr>
      <p:guideLst>
        <p:guide orient="horz" pos="294"/>
        <p:guide orient="horz" pos="4581"/>
        <p:guide orient="horz" pos="725"/>
        <p:guide orient="horz" pos="930"/>
        <p:guide orient="horz" pos="4331"/>
        <p:guide orient="horz" pos="4490"/>
        <p:guide orient="horz" pos="2721"/>
        <p:guide orient="horz" pos="2540"/>
        <p:guide pos="5069"/>
        <p:guide pos="1667"/>
        <p:guide pos="261"/>
        <p:guide pos="6475"/>
        <p:guide pos="3504"/>
        <p:guide pos="3232"/>
        <p:guide pos="4820"/>
        <p:guide pos="19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BB6A83-551A-4301-AD70-159932C047F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15D19F-7866-4109-9070-95F1690049AE}">
      <dgm:prSet phldrT="[Text]" custT="1"/>
      <dgm:spPr>
        <a:solidFill>
          <a:srgbClr val="051D33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Security</a:t>
          </a:r>
        </a:p>
      </dgm:t>
    </dgm:pt>
    <dgm:pt modelId="{EE4B774B-96D9-4665-8A5C-EF33A8F78B01}" type="parTrans" cxnId="{70232EC8-CE6F-4B2F-A586-42927B59282E}">
      <dgm:prSet/>
      <dgm:spPr>
        <a:solidFill>
          <a:srgbClr val="051D33"/>
        </a:solidFill>
        <a:ln>
          <a:solidFill>
            <a:srgbClr val="051D33"/>
          </a:solidFill>
        </a:ln>
      </dgm:spPr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785C19-7EF6-4705-B4D5-A90F1C969075}" type="sibTrans" cxnId="{70232EC8-CE6F-4B2F-A586-42927B59282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250DB6-DFAA-4139-8022-4321FC88D9A2}">
      <dgm:prSet phldrT="[Text]" custT="1"/>
      <dgm:spPr>
        <a:solidFill>
          <a:srgbClr val="19446A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Health &amp; Safety	</a:t>
          </a:r>
        </a:p>
      </dgm:t>
    </dgm:pt>
    <dgm:pt modelId="{47193F6E-FAEF-4246-BE9F-73E51EA23896}" type="parTrans" cxnId="{044E5792-BF13-44BF-8395-35254CBC2B52}">
      <dgm:prSet/>
      <dgm:spPr>
        <a:solidFill>
          <a:srgbClr val="051D33"/>
        </a:solidFill>
        <a:ln>
          <a:solidFill>
            <a:srgbClr val="051D33"/>
          </a:solidFill>
        </a:ln>
      </dgm:spPr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4FF736-27C3-4408-8CAB-5113A288F506}" type="sibTrans" cxnId="{044E5792-BF13-44BF-8395-35254CBC2B52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4333DA-CEDE-4B6A-AF0C-46EEA742D606}">
      <dgm:prSet phldrT="[Text]" custT="1"/>
      <dgm:spPr>
        <a:solidFill>
          <a:srgbClr val="4DBDC6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Risk Management</a:t>
          </a:r>
        </a:p>
      </dgm:t>
    </dgm:pt>
    <dgm:pt modelId="{4C51F62C-F41B-4B96-9600-4D14265DC6EB}" type="parTrans" cxnId="{CCA39BDC-9E3C-455F-9857-EA900D867B6F}">
      <dgm:prSet/>
      <dgm:spPr>
        <a:ln>
          <a:solidFill>
            <a:srgbClr val="051D33"/>
          </a:solidFill>
        </a:ln>
      </dgm:spPr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C96FF1-67F2-4CB4-984D-17A4341F6CDE}" type="sibTrans" cxnId="{CCA39BDC-9E3C-455F-9857-EA900D867B6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90CD80-0505-40A3-A7D6-003DFB875F9D}">
      <dgm:prSet custT="1"/>
      <dgm:spPr>
        <a:solidFill>
          <a:srgbClr val="E7344C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Cyber security</a:t>
          </a:r>
        </a:p>
      </dgm:t>
    </dgm:pt>
    <dgm:pt modelId="{BC0869C0-30F1-4A2F-9ACE-F32A28874A28}" type="parTrans" cxnId="{58E1B087-CAEA-4BA7-B6E6-BDC45F403334}">
      <dgm:prSet/>
      <dgm:spPr>
        <a:solidFill>
          <a:srgbClr val="051D33"/>
        </a:solidFill>
        <a:ln>
          <a:solidFill>
            <a:srgbClr val="051D33"/>
          </a:solidFill>
        </a:ln>
      </dgm:spPr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786D24-C4B7-4C46-97DA-D6397A39A93D}" type="sibTrans" cxnId="{58E1B087-CAEA-4BA7-B6E6-BDC45F403334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49B9A0-491B-454C-8107-5F6D742D7E50}">
      <dgm:prSet custT="1"/>
      <dgm:spPr>
        <a:solidFill>
          <a:srgbClr val="F3920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Fundraising</a:t>
          </a:r>
        </a:p>
      </dgm:t>
    </dgm:pt>
    <dgm:pt modelId="{BF95F7F5-3638-458C-8086-EE1EDF989279}" type="parTrans" cxnId="{D5F0C81A-7E98-449C-87FE-E5CB862E60CA}">
      <dgm:prSet/>
      <dgm:spPr>
        <a:solidFill>
          <a:srgbClr val="051D33"/>
        </a:solidFill>
        <a:ln>
          <a:solidFill>
            <a:srgbClr val="051D33"/>
          </a:solidFill>
        </a:ln>
      </dgm:spPr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F8637B-86F3-425D-A2FD-71EF5702F821}" type="sibTrans" cxnId="{D5F0C81A-7E98-449C-87FE-E5CB862E60CA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B1E632-2C91-4E6D-A45F-9E038FCB8D2E}">
      <dgm:prSet phldrT="[Text]" custT="1"/>
      <dgm:spPr>
        <a:noFill/>
        <a:ln>
          <a:noFill/>
        </a:ln>
      </dgm:spPr>
      <dgm:t>
        <a:bodyPr/>
        <a:lstStyle/>
        <a:p>
          <a:endParaRPr lang="en-US" sz="1600" dirty="0">
            <a:solidFill>
              <a:srgbClr val="051D3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C302CB-0614-47A1-A500-2720769FCE84}" type="sibTrans" cxnId="{A89DE838-1898-4A77-858A-B243F560B3A3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0D2207-7811-4D15-A9E0-D05205CE6DDC}" type="parTrans" cxnId="{A89DE838-1898-4A77-858A-B243F560B3A3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D1A900-59EF-436E-B4F7-79C3EFE2547C}" type="pres">
      <dgm:prSet presAssocID="{30BB6A83-551A-4301-AD70-159932C047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E2FCECB-63A6-4E31-AFE4-050391754263}" type="pres">
      <dgm:prSet presAssocID="{1AB1E632-2C91-4E6D-A45F-9E038FCB8D2E}" presName="hierRoot1" presStyleCnt="0">
        <dgm:presLayoutVars>
          <dgm:hierBranch val="init"/>
        </dgm:presLayoutVars>
      </dgm:prSet>
      <dgm:spPr/>
    </dgm:pt>
    <dgm:pt modelId="{26110CFA-F193-49B5-AA98-CEF8FB3E9E6A}" type="pres">
      <dgm:prSet presAssocID="{1AB1E632-2C91-4E6D-A45F-9E038FCB8D2E}" presName="rootComposite1" presStyleCnt="0"/>
      <dgm:spPr/>
    </dgm:pt>
    <dgm:pt modelId="{C008DB12-6F0C-424C-BF01-3FF22CD8C11A}" type="pres">
      <dgm:prSet presAssocID="{1AB1E632-2C91-4E6D-A45F-9E038FCB8D2E}" presName="rootText1" presStyleLbl="node0" presStyleIdx="0" presStyleCnt="1">
        <dgm:presLayoutVars>
          <dgm:chPref val="3"/>
        </dgm:presLayoutVars>
      </dgm:prSet>
      <dgm:spPr/>
    </dgm:pt>
    <dgm:pt modelId="{4A76E835-B953-4429-99DB-C72196B6D705}" type="pres">
      <dgm:prSet presAssocID="{1AB1E632-2C91-4E6D-A45F-9E038FCB8D2E}" presName="rootConnector1" presStyleLbl="node1" presStyleIdx="0" presStyleCnt="0"/>
      <dgm:spPr/>
    </dgm:pt>
    <dgm:pt modelId="{4B997F14-381A-45CA-BE2B-0A459C7CDE28}" type="pres">
      <dgm:prSet presAssocID="{1AB1E632-2C91-4E6D-A45F-9E038FCB8D2E}" presName="hierChild2" presStyleCnt="0"/>
      <dgm:spPr/>
    </dgm:pt>
    <dgm:pt modelId="{31E232A7-9641-4A1D-BD08-D68FCA18705E}" type="pres">
      <dgm:prSet presAssocID="{EE4B774B-96D9-4665-8A5C-EF33A8F78B01}" presName="Name64" presStyleLbl="parChTrans1D2" presStyleIdx="0" presStyleCnt="5"/>
      <dgm:spPr/>
    </dgm:pt>
    <dgm:pt modelId="{2593D06B-4375-4318-AE20-9BC911D41F6B}" type="pres">
      <dgm:prSet presAssocID="{F815D19F-7866-4109-9070-95F1690049AE}" presName="hierRoot2" presStyleCnt="0">
        <dgm:presLayoutVars>
          <dgm:hierBranch val="init"/>
        </dgm:presLayoutVars>
      </dgm:prSet>
      <dgm:spPr/>
    </dgm:pt>
    <dgm:pt modelId="{ED412F23-D994-4822-8186-26619B121427}" type="pres">
      <dgm:prSet presAssocID="{F815D19F-7866-4109-9070-95F1690049AE}" presName="rootComposite" presStyleCnt="0"/>
      <dgm:spPr/>
    </dgm:pt>
    <dgm:pt modelId="{571795CE-332B-4949-85E4-3044531BE652}" type="pres">
      <dgm:prSet presAssocID="{F815D19F-7866-4109-9070-95F1690049AE}" presName="rootText" presStyleLbl="node2" presStyleIdx="0" presStyleCnt="5">
        <dgm:presLayoutVars>
          <dgm:chPref val="3"/>
        </dgm:presLayoutVars>
      </dgm:prSet>
      <dgm:spPr/>
    </dgm:pt>
    <dgm:pt modelId="{F22FB9B8-8B65-467A-A66A-47C4196C141C}" type="pres">
      <dgm:prSet presAssocID="{F815D19F-7866-4109-9070-95F1690049AE}" presName="rootConnector" presStyleLbl="node2" presStyleIdx="0" presStyleCnt="5"/>
      <dgm:spPr/>
    </dgm:pt>
    <dgm:pt modelId="{21630058-D9D2-4DE5-B9CF-A64C7D98346C}" type="pres">
      <dgm:prSet presAssocID="{F815D19F-7866-4109-9070-95F1690049AE}" presName="hierChild4" presStyleCnt="0"/>
      <dgm:spPr/>
    </dgm:pt>
    <dgm:pt modelId="{327A715D-D212-4443-898D-CAADB6BD84B1}" type="pres">
      <dgm:prSet presAssocID="{F815D19F-7866-4109-9070-95F1690049AE}" presName="hierChild5" presStyleCnt="0"/>
      <dgm:spPr/>
    </dgm:pt>
    <dgm:pt modelId="{10A6A570-DDBF-445B-8362-BC513EC64001}" type="pres">
      <dgm:prSet presAssocID="{47193F6E-FAEF-4246-BE9F-73E51EA23896}" presName="Name64" presStyleLbl="parChTrans1D2" presStyleIdx="1" presStyleCnt="5"/>
      <dgm:spPr/>
    </dgm:pt>
    <dgm:pt modelId="{906488E8-1E6A-4B52-B18B-727090F2C9E6}" type="pres">
      <dgm:prSet presAssocID="{C9250DB6-DFAA-4139-8022-4321FC88D9A2}" presName="hierRoot2" presStyleCnt="0">
        <dgm:presLayoutVars>
          <dgm:hierBranch val="init"/>
        </dgm:presLayoutVars>
      </dgm:prSet>
      <dgm:spPr/>
    </dgm:pt>
    <dgm:pt modelId="{7C41671B-17ED-4FE9-A035-4339DAA828D8}" type="pres">
      <dgm:prSet presAssocID="{C9250DB6-DFAA-4139-8022-4321FC88D9A2}" presName="rootComposite" presStyleCnt="0"/>
      <dgm:spPr/>
    </dgm:pt>
    <dgm:pt modelId="{DD1AA138-070A-4A8A-8A37-FE55E8763834}" type="pres">
      <dgm:prSet presAssocID="{C9250DB6-DFAA-4139-8022-4321FC88D9A2}" presName="rootText" presStyleLbl="node2" presStyleIdx="1" presStyleCnt="5">
        <dgm:presLayoutVars>
          <dgm:chPref val="3"/>
        </dgm:presLayoutVars>
      </dgm:prSet>
      <dgm:spPr/>
    </dgm:pt>
    <dgm:pt modelId="{15765894-62CB-4E04-B847-05ADE31BF7EE}" type="pres">
      <dgm:prSet presAssocID="{C9250DB6-DFAA-4139-8022-4321FC88D9A2}" presName="rootConnector" presStyleLbl="node2" presStyleIdx="1" presStyleCnt="5"/>
      <dgm:spPr/>
    </dgm:pt>
    <dgm:pt modelId="{2489FD86-C20D-4363-AD9B-FBEF38C00950}" type="pres">
      <dgm:prSet presAssocID="{C9250DB6-DFAA-4139-8022-4321FC88D9A2}" presName="hierChild4" presStyleCnt="0"/>
      <dgm:spPr/>
    </dgm:pt>
    <dgm:pt modelId="{998F19B4-1998-47B3-AE2C-631F0BCDF8B0}" type="pres">
      <dgm:prSet presAssocID="{C9250DB6-DFAA-4139-8022-4321FC88D9A2}" presName="hierChild5" presStyleCnt="0"/>
      <dgm:spPr/>
    </dgm:pt>
    <dgm:pt modelId="{C3ABCBFF-0A9D-4FE2-9DB9-F0217AE048B3}" type="pres">
      <dgm:prSet presAssocID="{4C51F62C-F41B-4B96-9600-4D14265DC6EB}" presName="Name64" presStyleLbl="parChTrans1D2" presStyleIdx="2" presStyleCnt="5"/>
      <dgm:spPr/>
    </dgm:pt>
    <dgm:pt modelId="{1ABB73F3-1EA5-48E5-886D-647B67624700}" type="pres">
      <dgm:prSet presAssocID="{134333DA-CEDE-4B6A-AF0C-46EEA742D606}" presName="hierRoot2" presStyleCnt="0">
        <dgm:presLayoutVars>
          <dgm:hierBranch val="init"/>
        </dgm:presLayoutVars>
      </dgm:prSet>
      <dgm:spPr/>
    </dgm:pt>
    <dgm:pt modelId="{F5A11ADC-4552-4F42-B529-D13BF310259E}" type="pres">
      <dgm:prSet presAssocID="{134333DA-CEDE-4B6A-AF0C-46EEA742D606}" presName="rootComposite" presStyleCnt="0"/>
      <dgm:spPr/>
    </dgm:pt>
    <dgm:pt modelId="{7CAE4F16-C98D-46CD-8FE1-F027FE1D80F0}" type="pres">
      <dgm:prSet presAssocID="{134333DA-CEDE-4B6A-AF0C-46EEA742D606}" presName="rootText" presStyleLbl="node2" presStyleIdx="2" presStyleCnt="5">
        <dgm:presLayoutVars>
          <dgm:chPref val="3"/>
        </dgm:presLayoutVars>
      </dgm:prSet>
      <dgm:spPr/>
    </dgm:pt>
    <dgm:pt modelId="{3DE713A6-8350-4691-8503-BF73B27837C4}" type="pres">
      <dgm:prSet presAssocID="{134333DA-CEDE-4B6A-AF0C-46EEA742D606}" presName="rootConnector" presStyleLbl="node2" presStyleIdx="2" presStyleCnt="5"/>
      <dgm:spPr/>
    </dgm:pt>
    <dgm:pt modelId="{03F9AF95-05FA-445D-BC32-296BA4C06C4E}" type="pres">
      <dgm:prSet presAssocID="{134333DA-CEDE-4B6A-AF0C-46EEA742D606}" presName="hierChild4" presStyleCnt="0"/>
      <dgm:spPr/>
    </dgm:pt>
    <dgm:pt modelId="{1209AD49-A81E-4FCC-AC65-ECDEB259E79B}" type="pres">
      <dgm:prSet presAssocID="{134333DA-CEDE-4B6A-AF0C-46EEA742D606}" presName="hierChild5" presStyleCnt="0"/>
      <dgm:spPr/>
    </dgm:pt>
    <dgm:pt modelId="{70FF9806-0B4A-4480-8533-9FEB40C80261}" type="pres">
      <dgm:prSet presAssocID="{BC0869C0-30F1-4A2F-9ACE-F32A28874A28}" presName="Name64" presStyleLbl="parChTrans1D2" presStyleIdx="3" presStyleCnt="5"/>
      <dgm:spPr/>
    </dgm:pt>
    <dgm:pt modelId="{6AEA9653-53AC-49E3-9D2E-BFFABB24E224}" type="pres">
      <dgm:prSet presAssocID="{A290CD80-0505-40A3-A7D6-003DFB875F9D}" presName="hierRoot2" presStyleCnt="0">
        <dgm:presLayoutVars>
          <dgm:hierBranch val="init"/>
        </dgm:presLayoutVars>
      </dgm:prSet>
      <dgm:spPr/>
    </dgm:pt>
    <dgm:pt modelId="{FEA31503-CD58-48E1-8CD3-E8221ADF358B}" type="pres">
      <dgm:prSet presAssocID="{A290CD80-0505-40A3-A7D6-003DFB875F9D}" presName="rootComposite" presStyleCnt="0"/>
      <dgm:spPr/>
    </dgm:pt>
    <dgm:pt modelId="{9DEDD5F7-64CC-487F-9C39-D142DB2DD01A}" type="pres">
      <dgm:prSet presAssocID="{A290CD80-0505-40A3-A7D6-003DFB875F9D}" presName="rootText" presStyleLbl="node2" presStyleIdx="3" presStyleCnt="5">
        <dgm:presLayoutVars>
          <dgm:chPref val="3"/>
        </dgm:presLayoutVars>
      </dgm:prSet>
      <dgm:spPr/>
    </dgm:pt>
    <dgm:pt modelId="{BFFC3F2A-FAE6-4E18-8B4F-6C9A2A0D213F}" type="pres">
      <dgm:prSet presAssocID="{A290CD80-0505-40A3-A7D6-003DFB875F9D}" presName="rootConnector" presStyleLbl="node2" presStyleIdx="3" presStyleCnt="5"/>
      <dgm:spPr/>
    </dgm:pt>
    <dgm:pt modelId="{849009FB-92A5-43F9-B028-70D6A36E1455}" type="pres">
      <dgm:prSet presAssocID="{A290CD80-0505-40A3-A7D6-003DFB875F9D}" presName="hierChild4" presStyleCnt="0"/>
      <dgm:spPr/>
    </dgm:pt>
    <dgm:pt modelId="{47F2D9B3-4A34-4309-8BE0-BC3251D7F102}" type="pres">
      <dgm:prSet presAssocID="{A290CD80-0505-40A3-A7D6-003DFB875F9D}" presName="hierChild5" presStyleCnt="0"/>
      <dgm:spPr/>
    </dgm:pt>
    <dgm:pt modelId="{DC9DF52B-0566-484C-A452-18B04CC256E1}" type="pres">
      <dgm:prSet presAssocID="{BF95F7F5-3638-458C-8086-EE1EDF989279}" presName="Name64" presStyleLbl="parChTrans1D2" presStyleIdx="4" presStyleCnt="5"/>
      <dgm:spPr/>
    </dgm:pt>
    <dgm:pt modelId="{A72727F0-0D58-429A-81FD-FEBD6C1C03AA}" type="pres">
      <dgm:prSet presAssocID="{4A49B9A0-491B-454C-8107-5F6D742D7E50}" presName="hierRoot2" presStyleCnt="0">
        <dgm:presLayoutVars>
          <dgm:hierBranch val="init"/>
        </dgm:presLayoutVars>
      </dgm:prSet>
      <dgm:spPr/>
    </dgm:pt>
    <dgm:pt modelId="{4A973E47-C2BF-4E54-830F-209F0F2AB3D4}" type="pres">
      <dgm:prSet presAssocID="{4A49B9A0-491B-454C-8107-5F6D742D7E50}" presName="rootComposite" presStyleCnt="0"/>
      <dgm:spPr/>
    </dgm:pt>
    <dgm:pt modelId="{134EF985-D69B-41EB-BBE9-B00EBEFCB071}" type="pres">
      <dgm:prSet presAssocID="{4A49B9A0-491B-454C-8107-5F6D742D7E50}" presName="rootText" presStyleLbl="node2" presStyleIdx="4" presStyleCnt="5">
        <dgm:presLayoutVars>
          <dgm:chPref val="3"/>
        </dgm:presLayoutVars>
      </dgm:prSet>
      <dgm:spPr/>
    </dgm:pt>
    <dgm:pt modelId="{D8572456-4238-4CE6-9836-81EFA78203F0}" type="pres">
      <dgm:prSet presAssocID="{4A49B9A0-491B-454C-8107-5F6D742D7E50}" presName="rootConnector" presStyleLbl="node2" presStyleIdx="4" presStyleCnt="5"/>
      <dgm:spPr/>
    </dgm:pt>
    <dgm:pt modelId="{08FEA6F6-36FB-49DE-BE18-CE1E47141159}" type="pres">
      <dgm:prSet presAssocID="{4A49B9A0-491B-454C-8107-5F6D742D7E50}" presName="hierChild4" presStyleCnt="0"/>
      <dgm:spPr/>
    </dgm:pt>
    <dgm:pt modelId="{B0787339-8C04-405B-92B8-99FA832439CF}" type="pres">
      <dgm:prSet presAssocID="{4A49B9A0-491B-454C-8107-5F6D742D7E50}" presName="hierChild5" presStyleCnt="0"/>
      <dgm:spPr/>
    </dgm:pt>
    <dgm:pt modelId="{D0F177F9-1B8F-450A-847B-0A70F7DBEA40}" type="pres">
      <dgm:prSet presAssocID="{1AB1E632-2C91-4E6D-A45F-9E038FCB8D2E}" presName="hierChild3" presStyleCnt="0"/>
      <dgm:spPr/>
    </dgm:pt>
  </dgm:ptLst>
  <dgm:cxnLst>
    <dgm:cxn modelId="{0F861F08-2A73-489F-8225-3E5A345BE583}" type="presOf" srcId="{47193F6E-FAEF-4246-BE9F-73E51EA23896}" destId="{10A6A570-DDBF-445B-8362-BC513EC64001}" srcOrd="0" destOrd="0" presId="urn:microsoft.com/office/officeart/2009/3/layout/HorizontalOrganizationChart"/>
    <dgm:cxn modelId="{D5F0C81A-7E98-449C-87FE-E5CB862E60CA}" srcId="{1AB1E632-2C91-4E6D-A45F-9E038FCB8D2E}" destId="{4A49B9A0-491B-454C-8107-5F6D742D7E50}" srcOrd="4" destOrd="0" parTransId="{BF95F7F5-3638-458C-8086-EE1EDF989279}" sibTransId="{1AF8637B-86F3-425D-A2FD-71EF5702F821}"/>
    <dgm:cxn modelId="{132FC81E-6ABE-4048-B259-BEE4F170966D}" type="presOf" srcId="{134333DA-CEDE-4B6A-AF0C-46EEA742D606}" destId="{3DE713A6-8350-4691-8503-BF73B27837C4}" srcOrd="1" destOrd="0" presId="urn:microsoft.com/office/officeart/2009/3/layout/HorizontalOrganizationChart"/>
    <dgm:cxn modelId="{2E8F7E2F-0A99-47B1-BA34-3D149D741408}" type="presOf" srcId="{4A49B9A0-491B-454C-8107-5F6D742D7E50}" destId="{D8572456-4238-4CE6-9836-81EFA78203F0}" srcOrd="1" destOrd="0" presId="urn:microsoft.com/office/officeart/2009/3/layout/HorizontalOrganizationChart"/>
    <dgm:cxn modelId="{A89DE838-1898-4A77-858A-B243F560B3A3}" srcId="{30BB6A83-551A-4301-AD70-159932C047FC}" destId="{1AB1E632-2C91-4E6D-A45F-9E038FCB8D2E}" srcOrd="0" destOrd="0" parTransId="{C80D2207-7811-4D15-A9E0-D05205CE6DDC}" sibTransId="{96C302CB-0614-47A1-A500-2720769FCE84}"/>
    <dgm:cxn modelId="{ECA88839-B086-4F45-889D-99AE4734F252}" type="presOf" srcId="{30BB6A83-551A-4301-AD70-159932C047FC}" destId="{08D1A900-59EF-436E-B4F7-79C3EFE2547C}" srcOrd="0" destOrd="0" presId="urn:microsoft.com/office/officeart/2009/3/layout/HorizontalOrganizationChart"/>
    <dgm:cxn modelId="{5EB6F246-7191-44F5-BF53-9AD7C8D302E4}" type="presOf" srcId="{4A49B9A0-491B-454C-8107-5F6D742D7E50}" destId="{134EF985-D69B-41EB-BBE9-B00EBEFCB071}" srcOrd="0" destOrd="0" presId="urn:microsoft.com/office/officeart/2009/3/layout/HorizontalOrganizationChart"/>
    <dgm:cxn modelId="{05D31B4A-8415-4AF1-802C-8EA3EE0639E2}" type="presOf" srcId="{4C51F62C-F41B-4B96-9600-4D14265DC6EB}" destId="{C3ABCBFF-0A9D-4FE2-9DB9-F0217AE048B3}" srcOrd="0" destOrd="0" presId="urn:microsoft.com/office/officeart/2009/3/layout/HorizontalOrganizationChart"/>
    <dgm:cxn modelId="{56985152-6AE4-40AC-99D3-117DDA8406DB}" type="presOf" srcId="{EE4B774B-96D9-4665-8A5C-EF33A8F78B01}" destId="{31E232A7-9641-4A1D-BD08-D68FCA18705E}" srcOrd="0" destOrd="0" presId="urn:microsoft.com/office/officeart/2009/3/layout/HorizontalOrganizationChart"/>
    <dgm:cxn modelId="{0866A584-0B88-4B97-8C91-8CE152B49A8D}" type="presOf" srcId="{BC0869C0-30F1-4A2F-9ACE-F32A28874A28}" destId="{70FF9806-0B4A-4480-8533-9FEB40C80261}" srcOrd="0" destOrd="0" presId="urn:microsoft.com/office/officeart/2009/3/layout/HorizontalOrganizationChart"/>
    <dgm:cxn modelId="{58E1B087-CAEA-4BA7-B6E6-BDC45F403334}" srcId="{1AB1E632-2C91-4E6D-A45F-9E038FCB8D2E}" destId="{A290CD80-0505-40A3-A7D6-003DFB875F9D}" srcOrd="3" destOrd="0" parTransId="{BC0869C0-30F1-4A2F-9ACE-F32A28874A28}" sibTransId="{14786D24-C4B7-4C46-97DA-D6397A39A93D}"/>
    <dgm:cxn modelId="{E4E09688-E84B-4F59-AB9D-EA2E0C9547C7}" type="presOf" srcId="{F815D19F-7866-4109-9070-95F1690049AE}" destId="{571795CE-332B-4949-85E4-3044531BE652}" srcOrd="0" destOrd="0" presId="urn:microsoft.com/office/officeart/2009/3/layout/HorizontalOrganizationChart"/>
    <dgm:cxn modelId="{BAB87590-3445-4638-8740-7996A1D15205}" type="presOf" srcId="{A290CD80-0505-40A3-A7D6-003DFB875F9D}" destId="{BFFC3F2A-FAE6-4E18-8B4F-6C9A2A0D213F}" srcOrd="1" destOrd="0" presId="urn:microsoft.com/office/officeart/2009/3/layout/HorizontalOrganizationChart"/>
    <dgm:cxn modelId="{044E5792-BF13-44BF-8395-35254CBC2B52}" srcId="{1AB1E632-2C91-4E6D-A45F-9E038FCB8D2E}" destId="{C9250DB6-DFAA-4139-8022-4321FC88D9A2}" srcOrd="1" destOrd="0" parTransId="{47193F6E-FAEF-4246-BE9F-73E51EA23896}" sibTransId="{F54FF736-27C3-4408-8CAB-5113A288F506}"/>
    <dgm:cxn modelId="{822B4C9D-A4AF-4D66-9F41-5BA0C3EF2DD9}" type="presOf" srcId="{1AB1E632-2C91-4E6D-A45F-9E038FCB8D2E}" destId="{C008DB12-6F0C-424C-BF01-3FF22CD8C11A}" srcOrd="0" destOrd="0" presId="urn:microsoft.com/office/officeart/2009/3/layout/HorizontalOrganizationChart"/>
    <dgm:cxn modelId="{966817AA-3C1A-40C4-8099-91C7FD0156E1}" type="presOf" srcId="{134333DA-CEDE-4B6A-AF0C-46EEA742D606}" destId="{7CAE4F16-C98D-46CD-8FE1-F027FE1D80F0}" srcOrd="0" destOrd="0" presId="urn:microsoft.com/office/officeart/2009/3/layout/HorizontalOrganizationChart"/>
    <dgm:cxn modelId="{903483B3-C8B2-4FBF-B0B4-41A1EC2A3131}" type="presOf" srcId="{A290CD80-0505-40A3-A7D6-003DFB875F9D}" destId="{9DEDD5F7-64CC-487F-9C39-D142DB2DD01A}" srcOrd="0" destOrd="0" presId="urn:microsoft.com/office/officeart/2009/3/layout/HorizontalOrganizationChart"/>
    <dgm:cxn modelId="{E41B34BA-F886-43E4-97C3-C2E00A9E7C78}" type="presOf" srcId="{1AB1E632-2C91-4E6D-A45F-9E038FCB8D2E}" destId="{4A76E835-B953-4429-99DB-C72196B6D705}" srcOrd="1" destOrd="0" presId="urn:microsoft.com/office/officeart/2009/3/layout/HorizontalOrganizationChart"/>
    <dgm:cxn modelId="{97D73EC0-A00F-445F-9A13-0F700A3C2154}" type="presOf" srcId="{C9250DB6-DFAA-4139-8022-4321FC88D9A2}" destId="{DD1AA138-070A-4A8A-8A37-FE55E8763834}" srcOrd="0" destOrd="0" presId="urn:microsoft.com/office/officeart/2009/3/layout/HorizontalOrganizationChart"/>
    <dgm:cxn modelId="{70232EC8-CE6F-4B2F-A586-42927B59282E}" srcId="{1AB1E632-2C91-4E6D-A45F-9E038FCB8D2E}" destId="{F815D19F-7866-4109-9070-95F1690049AE}" srcOrd="0" destOrd="0" parTransId="{EE4B774B-96D9-4665-8A5C-EF33A8F78B01}" sibTransId="{79785C19-7EF6-4705-B4D5-A90F1C969075}"/>
    <dgm:cxn modelId="{3347B2C8-BB8A-48BD-A272-F663EE16FE53}" type="presOf" srcId="{F815D19F-7866-4109-9070-95F1690049AE}" destId="{F22FB9B8-8B65-467A-A66A-47C4196C141C}" srcOrd="1" destOrd="0" presId="urn:microsoft.com/office/officeart/2009/3/layout/HorizontalOrganizationChart"/>
    <dgm:cxn modelId="{CCA39BDC-9E3C-455F-9857-EA900D867B6F}" srcId="{1AB1E632-2C91-4E6D-A45F-9E038FCB8D2E}" destId="{134333DA-CEDE-4B6A-AF0C-46EEA742D606}" srcOrd="2" destOrd="0" parTransId="{4C51F62C-F41B-4B96-9600-4D14265DC6EB}" sibTransId="{A3C96FF1-67F2-4CB4-984D-17A4341F6CDE}"/>
    <dgm:cxn modelId="{00A242ED-D07A-4250-B437-1696F2B8D02D}" type="presOf" srcId="{BF95F7F5-3638-458C-8086-EE1EDF989279}" destId="{DC9DF52B-0566-484C-A452-18B04CC256E1}" srcOrd="0" destOrd="0" presId="urn:microsoft.com/office/officeart/2009/3/layout/HorizontalOrganizationChart"/>
    <dgm:cxn modelId="{16D966FF-B20E-4FFB-9825-1093606CD74B}" type="presOf" srcId="{C9250DB6-DFAA-4139-8022-4321FC88D9A2}" destId="{15765894-62CB-4E04-B847-05ADE31BF7EE}" srcOrd="1" destOrd="0" presId="urn:microsoft.com/office/officeart/2009/3/layout/HorizontalOrganizationChart"/>
    <dgm:cxn modelId="{70043499-EB6A-4AD4-B55C-86C8EC9E674E}" type="presParOf" srcId="{08D1A900-59EF-436E-B4F7-79C3EFE2547C}" destId="{FE2FCECB-63A6-4E31-AFE4-050391754263}" srcOrd="0" destOrd="0" presId="urn:microsoft.com/office/officeart/2009/3/layout/HorizontalOrganizationChart"/>
    <dgm:cxn modelId="{BF51AD3C-4849-44F6-8C9E-A300E02733EF}" type="presParOf" srcId="{FE2FCECB-63A6-4E31-AFE4-050391754263}" destId="{26110CFA-F193-49B5-AA98-CEF8FB3E9E6A}" srcOrd="0" destOrd="0" presId="urn:microsoft.com/office/officeart/2009/3/layout/HorizontalOrganizationChart"/>
    <dgm:cxn modelId="{8978B03F-CD00-49F4-AB37-DF727E88C8C4}" type="presParOf" srcId="{26110CFA-F193-49B5-AA98-CEF8FB3E9E6A}" destId="{C008DB12-6F0C-424C-BF01-3FF22CD8C11A}" srcOrd="0" destOrd="0" presId="urn:microsoft.com/office/officeart/2009/3/layout/HorizontalOrganizationChart"/>
    <dgm:cxn modelId="{BC2F4A0A-C0F4-4756-94A4-C191CF3E04CC}" type="presParOf" srcId="{26110CFA-F193-49B5-AA98-CEF8FB3E9E6A}" destId="{4A76E835-B953-4429-99DB-C72196B6D705}" srcOrd="1" destOrd="0" presId="urn:microsoft.com/office/officeart/2009/3/layout/HorizontalOrganizationChart"/>
    <dgm:cxn modelId="{4269F21A-CF93-4B49-B972-E4512E730CBF}" type="presParOf" srcId="{FE2FCECB-63A6-4E31-AFE4-050391754263}" destId="{4B997F14-381A-45CA-BE2B-0A459C7CDE28}" srcOrd="1" destOrd="0" presId="urn:microsoft.com/office/officeart/2009/3/layout/HorizontalOrganizationChart"/>
    <dgm:cxn modelId="{48BB8F05-35CD-4027-AA89-718648E84256}" type="presParOf" srcId="{4B997F14-381A-45CA-BE2B-0A459C7CDE28}" destId="{31E232A7-9641-4A1D-BD08-D68FCA18705E}" srcOrd="0" destOrd="0" presId="urn:microsoft.com/office/officeart/2009/3/layout/HorizontalOrganizationChart"/>
    <dgm:cxn modelId="{0B4965B6-424B-451E-97C3-0E73745B68C4}" type="presParOf" srcId="{4B997F14-381A-45CA-BE2B-0A459C7CDE28}" destId="{2593D06B-4375-4318-AE20-9BC911D41F6B}" srcOrd="1" destOrd="0" presId="urn:microsoft.com/office/officeart/2009/3/layout/HorizontalOrganizationChart"/>
    <dgm:cxn modelId="{B371BBA4-A8B9-4D43-B1DC-ABDE5031156C}" type="presParOf" srcId="{2593D06B-4375-4318-AE20-9BC911D41F6B}" destId="{ED412F23-D994-4822-8186-26619B121427}" srcOrd="0" destOrd="0" presId="urn:microsoft.com/office/officeart/2009/3/layout/HorizontalOrganizationChart"/>
    <dgm:cxn modelId="{CE5031EB-1238-4838-9960-C6AD13A6D759}" type="presParOf" srcId="{ED412F23-D994-4822-8186-26619B121427}" destId="{571795CE-332B-4949-85E4-3044531BE652}" srcOrd="0" destOrd="0" presId="urn:microsoft.com/office/officeart/2009/3/layout/HorizontalOrganizationChart"/>
    <dgm:cxn modelId="{2E6DF176-F57C-4E8D-941F-D8990536CF54}" type="presParOf" srcId="{ED412F23-D994-4822-8186-26619B121427}" destId="{F22FB9B8-8B65-467A-A66A-47C4196C141C}" srcOrd="1" destOrd="0" presId="urn:microsoft.com/office/officeart/2009/3/layout/HorizontalOrganizationChart"/>
    <dgm:cxn modelId="{C31EA788-B387-4FFC-BC3F-1B593FEA5549}" type="presParOf" srcId="{2593D06B-4375-4318-AE20-9BC911D41F6B}" destId="{21630058-D9D2-4DE5-B9CF-A64C7D98346C}" srcOrd="1" destOrd="0" presId="urn:microsoft.com/office/officeart/2009/3/layout/HorizontalOrganizationChart"/>
    <dgm:cxn modelId="{C1208D84-26A5-4074-9855-6E7D1AB76599}" type="presParOf" srcId="{2593D06B-4375-4318-AE20-9BC911D41F6B}" destId="{327A715D-D212-4443-898D-CAADB6BD84B1}" srcOrd="2" destOrd="0" presId="urn:microsoft.com/office/officeart/2009/3/layout/HorizontalOrganizationChart"/>
    <dgm:cxn modelId="{1E60700C-5FF5-454D-91BF-60E529D44F69}" type="presParOf" srcId="{4B997F14-381A-45CA-BE2B-0A459C7CDE28}" destId="{10A6A570-DDBF-445B-8362-BC513EC64001}" srcOrd="2" destOrd="0" presId="urn:microsoft.com/office/officeart/2009/3/layout/HorizontalOrganizationChart"/>
    <dgm:cxn modelId="{A14BE24D-BC60-4532-9735-7738E2D5F868}" type="presParOf" srcId="{4B997F14-381A-45CA-BE2B-0A459C7CDE28}" destId="{906488E8-1E6A-4B52-B18B-727090F2C9E6}" srcOrd="3" destOrd="0" presId="urn:microsoft.com/office/officeart/2009/3/layout/HorizontalOrganizationChart"/>
    <dgm:cxn modelId="{AAE4E0E7-F227-47B0-82EC-6A7290B1A29E}" type="presParOf" srcId="{906488E8-1E6A-4B52-B18B-727090F2C9E6}" destId="{7C41671B-17ED-4FE9-A035-4339DAA828D8}" srcOrd="0" destOrd="0" presId="urn:microsoft.com/office/officeart/2009/3/layout/HorizontalOrganizationChart"/>
    <dgm:cxn modelId="{E25F9BDD-C058-40C2-9FB7-F1305E52A057}" type="presParOf" srcId="{7C41671B-17ED-4FE9-A035-4339DAA828D8}" destId="{DD1AA138-070A-4A8A-8A37-FE55E8763834}" srcOrd="0" destOrd="0" presId="urn:microsoft.com/office/officeart/2009/3/layout/HorizontalOrganizationChart"/>
    <dgm:cxn modelId="{A805892E-CE3D-4FAB-953E-51176E69C6B3}" type="presParOf" srcId="{7C41671B-17ED-4FE9-A035-4339DAA828D8}" destId="{15765894-62CB-4E04-B847-05ADE31BF7EE}" srcOrd="1" destOrd="0" presId="urn:microsoft.com/office/officeart/2009/3/layout/HorizontalOrganizationChart"/>
    <dgm:cxn modelId="{26C57495-8206-42BE-ABBC-23E504CFF996}" type="presParOf" srcId="{906488E8-1E6A-4B52-B18B-727090F2C9E6}" destId="{2489FD86-C20D-4363-AD9B-FBEF38C00950}" srcOrd="1" destOrd="0" presId="urn:microsoft.com/office/officeart/2009/3/layout/HorizontalOrganizationChart"/>
    <dgm:cxn modelId="{8255F641-F3F5-49AC-8790-93F1A4FDE7E0}" type="presParOf" srcId="{906488E8-1E6A-4B52-B18B-727090F2C9E6}" destId="{998F19B4-1998-47B3-AE2C-631F0BCDF8B0}" srcOrd="2" destOrd="0" presId="urn:microsoft.com/office/officeart/2009/3/layout/HorizontalOrganizationChart"/>
    <dgm:cxn modelId="{D4BF18C7-E349-4AAC-9DE9-FA201B392D39}" type="presParOf" srcId="{4B997F14-381A-45CA-BE2B-0A459C7CDE28}" destId="{C3ABCBFF-0A9D-4FE2-9DB9-F0217AE048B3}" srcOrd="4" destOrd="0" presId="urn:microsoft.com/office/officeart/2009/3/layout/HorizontalOrganizationChart"/>
    <dgm:cxn modelId="{2192E556-19FB-4BF5-A34D-44FD9753F960}" type="presParOf" srcId="{4B997F14-381A-45CA-BE2B-0A459C7CDE28}" destId="{1ABB73F3-1EA5-48E5-886D-647B67624700}" srcOrd="5" destOrd="0" presId="urn:microsoft.com/office/officeart/2009/3/layout/HorizontalOrganizationChart"/>
    <dgm:cxn modelId="{AC3EE92B-AF20-490B-8F4E-E7F89A4ECAB9}" type="presParOf" srcId="{1ABB73F3-1EA5-48E5-886D-647B67624700}" destId="{F5A11ADC-4552-4F42-B529-D13BF310259E}" srcOrd="0" destOrd="0" presId="urn:microsoft.com/office/officeart/2009/3/layout/HorizontalOrganizationChart"/>
    <dgm:cxn modelId="{44598F18-3B78-42DC-955B-1605998768A9}" type="presParOf" srcId="{F5A11ADC-4552-4F42-B529-D13BF310259E}" destId="{7CAE4F16-C98D-46CD-8FE1-F027FE1D80F0}" srcOrd="0" destOrd="0" presId="urn:microsoft.com/office/officeart/2009/3/layout/HorizontalOrganizationChart"/>
    <dgm:cxn modelId="{6D830802-AEE5-438A-BA94-B55BAC683A56}" type="presParOf" srcId="{F5A11ADC-4552-4F42-B529-D13BF310259E}" destId="{3DE713A6-8350-4691-8503-BF73B27837C4}" srcOrd="1" destOrd="0" presId="urn:microsoft.com/office/officeart/2009/3/layout/HorizontalOrganizationChart"/>
    <dgm:cxn modelId="{45CE370D-44C7-4DD9-8386-A2D0B5503525}" type="presParOf" srcId="{1ABB73F3-1EA5-48E5-886D-647B67624700}" destId="{03F9AF95-05FA-445D-BC32-296BA4C06C4E}" srcOrd="1" destOrd="0" presId="urn:microsoft.com/office/officeart/2009/3/layout/HorizontalOrganizationChart"/>
    <dgm:cxn modelId="{2BD2ACFD-8DAE-4F43-B22E-A3A2B885E0F3}" type="presParOf" srcId="{1ABB73F3-1EA5-48E5-886D-647B67624700}" destId="{1209AD49-A81E-4FCC-AC65-ECDEB259E79B}" srcOrd="2" destOrd="0" presId="urn:microsoft.com/office/officeart/2009/3/layout/HorizontalOrganizationChart"/>
    <dgm:cxn modelId="{8CE487DF-197C-440F-9722-CDCE6429E4A6}" type="presParOf" srcId="{4B997F14-381A-45CA-BE2B-0A459C7CDE28}" destId="{70FF9806-0B4A-4480-8533-9FEB40C80261}" srcOrd="6" destOrd="0" presId="urn:microsoft.com/office/officeart/2009/3/layout/HorizontalOrganizationChart"/>
    <dgm:cxn modelId="{5D997BFE-96FC-4D39-BD5B-C9DF84324A33}" type="presParOf" srcId="{4B997F14-381A-45CA-BE2B-0A459C7CDE28}" destId="{6AEA9653-53AC-49E3-9D2E-BFFABB24E224}" srcOrd="7" destOrd="0" presId="urn:microsoft.com/office/officeart/2009/3/layout/HorizontalOrganizationChart"/>
    <dgm:cxn modelId="{761DA569-3284-4B8B-B17F-DEBBBDA328ED}" type="presParOf" srcId="{6AEA9653-53AC-49E3-9D2E-BFFABB24E224}" destId="{FEA31503-CD58-48E1-8CD3-E8221ADF358B}" srcOrd="0" destOrd="0" presId="urn:microsoft.com/office/officeart/2009/3/layout/HorizontalOrganizationChart"/>
    <dgm:cxn modelId="{D2D54591-B0BE-43E8-BB1C-3BD0CEA4F708}" type="presParOf" srcId="{FEA31503-CD58-48E1-8CD3-E8221ADF358B}" destId="{9DEDD5F7-64CC-487F-9C39-D142DB2DD01A}" srcOrd="0" destOrd="0" presId="urn:microsoft.com/office/officeart/2009/3/layout/HorizontalOrganizationChart"/>
    <dgm:cxn modelId="{E1CCD938-EE02-436F-82F1-2CEDC0BF850B}" type="presParOf" srcId="{FEA31503-CD58-48E1-8CD3-E8221ADF358B}" destId="{BFFC3F2A-FAE6-4E18-8B4F-6C9A2A0D213F}" srcOrd="1" destOrd="0" presId="urn:microsoft.com/office/officeart/2009/3/layout/HorizontalOrganizationChart"/>
    <dgm:cxn modelId="{BD38980E-A843-4B0A-A2E0-89343EC2E174}" type="presParOf" srcId="{6AEA9653-53AC-49E3-9D2E-BFFABB24E224}" destId="{849009FB-92A5-43F9-B028-70D6A36E1455}" srcOrd="1" destOrd="0" presId="urn:microsoft.com/office/officeart/2009/3/layout/HorizontalOrganizationChart"/>
    <dgm:cxn modelId="{F96D2FF0-E519-4C92-8956-A755A608AB77}" type="presParOf" srcId="{6AEA9653-53AC-49E3-9D2E-BFFABB24E224}" destId="{47F2D9B3-4A34-4309-8BE0-BC3251D7F102}" srcOrd="2" destOrd="0" presId="urn:microsoft.com/office/officeart/2009/3/layout/HorizontalOrganizationChart"/>
    <dgm:cxn modelId="{4E350A49-5148-48BA-BDFB-D4F3E2E97A94}" type="presParOf" srcId="{4B997F14-381A-45CA-BE2B-0A459C7CDE28}" destId="{DC9DF52B-0566-484C-A452-18B04CC256E1}" srcOrd="8" destOrd="0" presId="urn:microsoft.com/office/officeart/2009/3/layout/HorizontalOrganizationChart"/>
    <dgm:cxn modelId="{B61F98CB-6BC9-4F84-8428-F8FD3B0A6331}" type="presParOf" srcId="{4B997F14-381A-45CA-BE2B-0A459C7CDE28}" destId="{A72727F0-0D58-429A-81FD-FEBD6C1C03AA}" srcOrd="9" destOrd="0" presId="urn:microsoft.com/office/officeart/2009/3/layout/HorizontalOrganizationChart"/>
    <dgm:cxn modelId="{06026947-7B95-4468-9B4D-BD8B8A28F496}" type="presParOf" srcId="{A72727F0-0D58-429A-81FD-FEBD6C1C03AA}" destId="{4A973E47-C2BF-4E54-830F-209F0F2AB3D4}" srcOrd="0" destOrd="0" presId="urn:microsoft.com/office/officeart/2009/3/layout/HorizontalOrganizationChart"/>
    <dgm:cxn modelId="{C1BBE5C7-0DEE-4526-8EA6-5C35232835DE}" type="presParOf" srcId="{4A973E47-C2BF-4E54-830F-209F0F2AB3D4}" destId="{134EF985-D69B-41EB-BBE9-B00EBEFCB071}" srcOrd="0" destOrd="0" presId="urn:microsoft.com/office/officeart/2009/3/layout/HorizontalOrganizationChart"/>
    <dgm:cxn modelId="{33B75D93-1AA8-4CAF-A709-BAF6FF78E2C6}" type="presParOf" srcId="{4A973E47-C2BF-4E54-830F-209F0F2AB3D4}" destId="{D8572456-4238-4CE6-9836-81EFA78203F0}" srcOrd="1" destOrd="0" presId="urn:microsoft.com/office/officeart/2009/3/layout/HorizontalOrganizationChart"/>
    <dgm:cxn modelId="{489BE684-156C-4B04-B84D-12729A9ABB71}" type="presParOf" srcId="{A72727F0-0D58-429A-81FD-FEBD6C1C03AA}" destId="{08FEA6F6-36FB-49DE-BE18-CE1E47141159}" srcOrd="1" destOrd="0" presId="urn:microsoft.com/office/officeart/2009/3/layout/HorizontalOrganizationChart"/>
    <dgm:cxn modelId="{7785FA36-E99E-4A39-BE4A-A9AD8A160909}" type="presParOf" srcId="{A72727F0-0D58-429A-81FD-FEBD6C1C03AA}" destId="{B0787339-8C04-405B-92B8-99FA832439CF}" srcOrd="2" destOrd="0" presId="urn:microsoft.com/office/officeart/2009/3/layout/HorizontalOrganizationChart"/>
    <dgm:cxn modelId="{9A516E94-5B29-4698-AE0C-A7BFC2CE74E4}" type="presParOf" srcId="{FE2FCECB-63A6-4E31-AFE4-050391754263}" destId="{D0F177F9-1B8F-450A-847B-0A70F7DBEA4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DF52B-0566-484C-A452-18B04CC256E1}">
      <dsp:nvSpPr>
        <dsp:cNvPr id="0" name=""/>
        <dsp:cNvSpPr/>
      </dsp:nvSpPr>
      <dsp:spPr>
        <a:xfrm>
          <a:off x="2361285" y="2340260"/>
          <a:ext cx="462004" cy="1986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1002" y="0"/>
              </a:lnTo>
              <a:lnTo>
                <a:pt x="231002" y="1986619"/>
              </a:lnTo>
              <a:lnTo>
                <a:pt x="462004" y="1986619"/>
              </a:lnTo>
            </a:path>
          </a:pathLst>
        </a:custGeom>
        <a:noFill/>
        <a:ln w="12700" cap="flat" cmpd="sng" algn="ctr">
          <a:solidFill>
            <a:srgbClr val="051D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F9806-0B4A-4480-8533-9FEB40C80261}">
      <dsp:nvSpPr>
        <dsp:cNvPr id="0" name=""/>
        <dsp:cNvSpPr/>
      </dsp:nvSpPr>
      <dsp:spPr>
        <a:xfrm>
          <a:off x="2361285" y="2340260"/>
          <a:ext cx="462004" cy="993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1002" y="0"/>
              </a:lnTo>
              <a:lnTo>
                <a:pt x="231002" y="993309"/>
              </a:lnTo>
              <a:lnTo>
                <a:pt x="462004" y="993309"/>
              </a:lnTo>
            </a:path>
          </a:pathLst>
        </a:custGeom>
        <a:noFill/>
        <a:ln w="12700" cap="flat" cmpd="sng" algn="ctr">
          <a:solidFill>
            <a:srgbClr val="051D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BCBFF-0A9D-4FE2-9DB9-F0217AE048B3}">
      <dsp:nvSpPr>
        <dsp:cNvPr id="0" name=""/>
        <dsp:cNvSpPr/>
      </dsp:nvSpPr>
      <dsp:spPr>
        <a:xfrm>
          <a:off x="2361285" y="2294540"/>
          <a:ext cx="462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004" y="45720"/>
              </a:lnTo>
            </a:path>
          </a:pathLst>
        </a:custGeom>
        <a:noFill/>
        <a:ln w="12700" cap="flat" cmpd="sng" algn="ctr">
          <a:solidFill>
            <a:srgbClr val="051D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6A570-DDBF-445B-8362-BC513EC64001}">
      <dsp:nvSpPr>
        <dsp:cNvPr id="0" name=""/>
        <dsp:cNvSpPr/>
      </dsp:nvSpPr>
      <dsp:spPr>
        <a:xfrm>
          <a:off x="2361285" y="1346950"/>
          <a:ext cx="462004" cy="993309"/>
        </a:xfrm>
        <a:custGeom>
          <a:avLst/>
          <a:gdLst/>
          <a:ahLst/>
          <a:cxnLst/>
          <a:rect l="0" t="0" r="0" b="0"/>
          <a:pathLst>
            <a:path>
              <a:moveTo>
                <a:pt x="0" y="993309"/>
              </a:moveTo>
              <a:lnTo>
                <a:pt x="231002" y="993309"/>
              </a:lnTo>
              <a:lnTo>
                <a:pt x="231002" y="0"/>
              </a:lnTo>
              <a:lnTo>
                <a:pt x="462004" y="0"/>
              </a:lnTo>
            </a:path>
          </a:pathLst>
        </a:custGeom>
        <a:noFill/>
        <a:ln w="12700" cap="flat" cmpd="sng" algn="ctr">
          <a:solidFill>
            <a:srgbClr val="051D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232A7-9641-4A1D-BD08-D68FCA18705E}">
      <dsp:nvSpPr>
        <dsp:cNvPr id="0" name=""/>
        <dsp:cNvSpPr/>
      </dsp:nvSpPr>
      <dsp:spPr>
        <a:xfrm>
          <a:off x="2361285" y="353640"/>
          <a:ext cx="462004" cy="1986619"/>
        </a:xfrm>
        <a:custGeom>
          <a:avLst/>
          <a:gdLst/>
          <a:ahLst/>
          <a:cxnLst/>
          <a:rect l="0" t="0" r="0" b="0"/>
          <a:pathLst>
            <a:path>
              <a:moveTo>
                <a:pt x="0" y="1986619"/>
              </a:moveTo>
              <a:lnTo>
                <a:pt x="231002" y="1986619"/>
              </a:lnTo>
              <a:lnTo>
                <a:pt x="231002" y="0"/>
              </a:lnTo>
              <a:lnTo>
                <a:pt x="462004" y="0"/>
              </a:lnTo>
            </a:path>
          </a:pathLst>
        </a:custGeom>
        <a:noFill/>
        <a:ln w="12700" cap="flat" cmpd="sng" algn="ctr">
          <a:solidFill>
            <a:srgbClr val="051D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8DB12-6F0C-424C-BF01-3FF22CD8C11A}">
      <dsp:nvSpPr>
        <dsp:cNvPr id="0" name=""/>
        <dsp:cNvSpPr/>
      </dsp:nvSpPr>
      <dsp:spPr>
        <a:xfrm>
          <a:off x="51263" y="1987981"/>
          <a:ext cx="2310022" cy="7045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rgbClr val="051D3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263" y="1987981"/>
        <a:ext cx="2310022" cy="704556"/>
      </dsp:txXfrm>
    </dsp:sp>
    <dsp:sp modelId="{571795CE-332B-4949-85E4-3044531BE652}">
      <dsp:nvSpPr>
        <dsp:cNvPr id="0" name=""/>
        <dsp:cNvSpPr/>
      </dsp:nvSpPr>
      <dsp:spPr>
        <a:xfrm>
          <a:off x="2823290" y="1362"/>
          <a:ext cx="2310022" cy="704556"/>
        </a:xfrm>
        <a:prstGeom prst="rect">
          <a:avLst/>
        </a:prstGeom>
        <a:solidFill>
          <a:srgbClr val="051D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Security</a:t>
          </a:r>
        </a:p>
      </dsp:txBody>
      <dsp:txXfrm>
        <a:off x="2823290" y="1362"/>
        <a:ext cx="2310022" cy="704556"/>
      </dsp:txXfrm>
    </dsp:sp>
    <dsp:sp modelId="{DD1AA138-070A-4A8A-8A37-FE55E8763834}">
      <dsp:nvSpPr>
        <dsp:cNvPr id="0" name=""/>
        <dsp:cNvSpPr/>
      </dsp:nvSpPr>
      <dsp:spPr>
        <a:xfrm>
          <a:off x="2823290" y="994672"/>
          <a:ext cx="2310022" cy="704556"/>
        </a:xfrm>
        <a:prstGeom prst="rect">
          <a:avLst/>
        </a:prstGeom>
        <a:solidFill>
          <a:srgbClr val="1944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Health &amp; Safety	</a:t>
          </a:r>
        </a:p>
      </dsp:txBody>
      <dsp:txXfrm>
        <a:off x="2823290" y="994672"/>
        <a:ext cx="2310022" cy="704556"/>
      </dsp:txXfrm>
    </dsp:sp>
    <dsp:sp modelId="{7CAE4F16-C98D-46CD-8FE1-F027FE1D80F0}">
      <dsp:nvSpPr>
        <dsp:cNvPr id="0" name=""/>
        <dsp:cNvSpPr/>
      </dsp:nvSpPr>
      <dsp:spPr>
        <a:xfrm>
          <a:off x="2823290" y="1987981"/>
          <a:ext cx="2310022" cy="704556"/>
        </a:xfrm>
        <a:prstGeom prst="rect">
          <a:avLst/>
        </a:prstGeom>
        <a:solidFill>
          <a:srgbClr val="4DBD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Risk Management</a:t>
          </a:r>
        </a:p>
      </dsp:txBody>
      <dsp:txXfrm>
        <a:off x="2823290" y="1987981"/>
        <a:ext cx="2310022" cy="704556"/>
      </dsp:txXfrm>
    </dsp:sp>
    <dsp:sp modelId="{9DEDD5F7-64CC-487F-9C39-D142DB2DD01A}">
      <dsp:nvSpPr>
        <dsp:cNvPr id="0" name=""/>
        <dsp:cNvSpPr/>
      </dsp:nvSpPr>
      <dsp:spPr>
        <a:xfrm>
          <a:off x="2823290" y="2981291"/>
          <a:ext cx="2310022" cy="704556"/>
        </a:xfrm>
        <a:prstGeom prst="rect">
          <a:avLst/>
        </a:prstGeom>
        <a:solidFill>
          <a:srgbClr val="E7344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Cyber security</a:t>
          </a:r>
        </a:p>
      </dsp:txBody>
      <dsp:txXfrm>
        <a:off x="2823290" y="2981291"/>
        <a:ext cx="2310022" cy="704556"/>
      </dsp:txXfrm>
    </dsp:sp>
    <dsp:sp modelId="{134EF985-D69B-41EB-BBE9-B00EBEFCB071}">
      <dsp:nvSpPr>
        <dsp:cNvPr id="0" name=""/>
        <dsp:cNvSpPr/>
      </dsp:nvSpPr>
      <dsp:spPr>
        <a:xfrm>
          <a:off x="2823290" y="3974600"/>
          <a:ext cx="2310022" cy="704556"/>
        </a:xfrm>
        <a:prstGeom prst="rect">
          <a:avLst/>
        </a:prstGeom>
        <a:solidFill>
          <a:srgbClr val="F392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Fundraising</a:t>
          </a:r>
        </a:p>
      </dsp:txBody>
      <dsp:txXfrm>
        <a:off x="2823290" y="3974600"/>
        <a:ext cx="2310022" cy="704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3F3CCFDD-F94C-42D5-9716-2E29BAEBC500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5F2DC13F-336B-4640-A0EF-A24E48F63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846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71964152-858B-46FE-AADB-9599DE05A193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49300"/>
            <a:ext cx="53022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4F50D3BB-2035-4DF4-90A7-4FC57AEF5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54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Owned by All Churches Trust Ltd.</a:t>
            </a:r>
            <a:r>
              <a:rPr lang="en-GB" baseline="0" dirty="0"/>
              <a:t>  All available profits, along with those of the other businesses in the group, are passed to ATL and used to make grants to a wide variety of charities including Anglican churches</a:t>
            </a:r>
          </a:p>
          <a:p>
            <a:r>
              <a:rPr lang="en-GB" baseline="0" dirty="0"/>
              <a:t>ATL grants for large and small projects and for smaller projects valued up to £1m  over 90% of applications get some grant,  and you can apply for one every 2 years – so if you need funding for keeping your church open it’s worth an application.  Also Roof alarms up to £2.5k per church</a:t>
            </a:r>
          </a:p>
          <a:p>
            <a:endParaRPr lang="en-GB" dirty="0"/>
          </a:p>
          <a:p>
            <a:pPr defTabSz="963412">
              <a:defRPr/>
            </a:pPr>
            <a:r>
              <a:rPr lang="en-GB" dirty="0"/>
              <a:t>Our specialist church team has over 1000 years church experience between them.  UWs in Gloucester who you’ll deal with on a day to day basis.</a:t>
            </a:r>
          </a:p>
          <a:p>
            <a:pPr defTabSz="963412">
              <a:defRPr/>
            </a:pPr>
            <a:r>
              <a:rPr lang="en-GB" baseline="0" dirty="0"/>
              <a:t>Claims team – if you’ve ever needed to make a claim you’ll know we try and find reasons to pay the claim rather than deny it</a:t>
            </a:r>
            <a:endParaRPr lang="en-GB" dirty="0"/>
          </a:p>
          <a:p>
            <a:pPr defTabSz="963412">
              <a:defRPr/>
            </a:pPr>
            <a:r>
              <a:rPr lang="en-GB" dirty="0"/>
              <a:t>Surveyors will carry</a:t>
            </a:r>
            <a:r>
              <a:rPr lang="en-GB" baseline="0" dirty="0"/>
              <a:t> out valuations and risk management surveys, either in person or desktop.  </a:t>
            </a:r>
          </a:p>
          <a:p>
            <a:pPr defTabSz="963412">
              <a:defRPr/>
            </a:pPr>
            <a:r>
              <a:rPr lang="en-GB" baseline="0" dirty="0"/>
              <a:t>RMCs for technical risk management advice </a:t>
            </a:r>
            <a:r>
              <a:rPr lang="en-GB" baseline="0" dirty="0" err="1"/>
              <a:t>eg</a:t>
            </a:r>
            <a:r>
              <a:rPr lang="en-GB" baseline="0" dirty="0"/>
              <a:t> if you’re thinking of putting in an alarm.</a:t>
            </a:r>
            <a:r>
              <a:rPr lang="en-GB" dirty="0"/>
              <a:t> CICs we are</a:t>
            </a:r>
            <a:r>
              <a:rPr lang="en-GB" baseline="0" dirty="0"/>
              <a:t> the local face of Ecclesiastical for the parishes and here to </a:t>
            </a:r>
            <a:r>
              <a:rPr lang="en-GB" dirty="0"/>
              <a:t>help support Parishes on all matters insurance and risk related, providing a range of expert guidance, advice and support. </a:t>
            </a:r>
          </a:p>
          <a:p>
            <a:endParaRPr lang="en-GB" dirty="0"/>
          </a:p>
          <a:p>
            <a:pPr defTabSz="963412">
              <a:defRPr/>
            </a:pPr>
            <a:r>
              <a:rPr lang="en-GB" b="1" dirty="0"/>
              <a:t>What things</a:t>
            </a:r>
            <a:r>
              <a:rPr lang="en-GB" b="1" baseline="0" dirty="0"/>
              <a:t> might you have heard about keeping your church open?  What myths are there around?</a:t>
            </a:r>
            <a:endParaRPr lang="en-GB" b="1" dirty="0"/>
          </a:p>
          <a:p>
            <a:endParaRPr lang="en-GB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DFB7-A2D6-41B1-8E6E-FED7E6AC8F0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575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0D3BB-2035-4DF4-90A7-4FC57AEF54A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262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0D3BB-2035-4DF4-90A7-4FC57AEF54A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88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clesiastical.com/church/church-insurance-consultants" TargetMode="Externa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clesiastical.com/church/church-insurance-consultants" TargetMode="Externa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clesiastical.com/church/church-insurance-consultants" TargetMode="Externa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clesiastical.com/church/church-insurance-consultants" TargetMode="Externa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clesiastical.com/church/church-insurance-consultants" TargetMode="Externa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clesiastical.com/church/church-insurance-consultants" TargetMode="Externa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clesiastical.com/church/church-insurance-consultants" TargetMode="Externa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clesiastical.com/church/church-insurance-consultants" TargetMode="Externa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clesiastical.com/church/church-insurance-consultants" TargetMode="Externa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_Gradient Background">
            <a:extLst>
              <a:ext uri="{FF2B5EF4-FFF2-40B4-BE49-F238E27FC236}">
                <a16:creationId xmlns:a16="http://schemas.microsoft.com/office/drawing/2014/main" id="{603C22C5-97E5-48EE-AF76-B4C3582C19D7}"/>
              </a:ext>
            </a:extLst>
          </p:cNvPr>
          <p:cNvSpPr/>
          <p:nvPr userDrawn="1"/>
        </p:nvSpPr>
        <p:spPr bwMode="gray">
          <a:xfrm>
            <a:off x="0" y="0"/>
            <a:ext cx="10693587" cy="7561588"/>
          </a:xfrm>
          <a:prstGeom prst="rect">
            <a:avLst/>
          </a:prstGeom>
          <a:gradFill flip="none" rotWithShape="1">
            <a:gsLst>
              <a:gs pos="10000">
                <a:srgbClr val="FBB900"/>
              </a:gs>
              <a:gs pos="90000">
                <a:srgbClr val="D53140"/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34"/>
          </a:p>
        </p:txBody>
      </p:sp>
      <p:sp>
        <p:nvSpPr>
          <p:cNvPr id="10" name="SHP_Star Cutout">
            <a:extLst>
              <a:ext uri="{FF2B5EF4-FFF2-40B4-BE49-F238E27FC236}">
                <a16:creationId xmlns:a16="http://schemas.microsoft.com/office/drawing/2014/main" id="{2F4974DB-6E8F-4ED2-AB0A-2DDAD17C0500}"/>
              </a:ext>
            </a:extLst>
          </p:cNvPr>
          <p:cNvSpPr>
            <a:spLocks/>
          </p:cNvSpPr>
          <p:nvPr userDrawn="1"/>
        </p:nvSpPr>
        <p:spPr bwMode="gray">
          <a:xfrm flipH="1">
            <a:off x="0" y="0"/>
            <a:ext cx="4972151" cy="7561262"/>
          </a:xfrm>
          <a:custGeom>
            <a:avLst/>
            <a:gdLst>
              <a:gd name="connsiteX0" fmla="*/ 4760611 w 4971413"/>
              <a:gd name="connsiteY0" fmla="*/ 4306842 h 7559674"/>
              <a:gd name="connsiteX1" fmla="*/ 4971413 w 4971413"/>
              <a:gd name="connsiteY1" fmla="*/ 6438285 h 7559674"/>
              <a:gd name="connsiteX2" fmla="*/ 3104842 w 4971413"/>
              <a:gd name="connsiteY2" fmla="*/ 7559674 h 7559674"/>
              <a:gd name="connsiteX3" fmla="*/ 2149299 w 4971413"/>
              <a:gd name="connsiteY3" fmla="*/ 7559674 h 7559674"/>
              <a:gd name="connsiteX4" fmla="*/ 2828259 w 4971413"/>
              <a:gd name="connsiteY4" fmla="*/ 5196895 h 7559674"/>
              <a:gd name="connsiteX5" fmla="*/ 2828260 w 4971413"/>
              <a:gd name="connsiteY5" fmla="*/ 2579439 h 7559674"/>
              <a:gd name="connsiteX6" fmla="*/ 4584943 w 4971413"/>
              <a:gd name="connsiteY6" fmla="*/ 3791551 h 7559674"/>
              <a:gd name="connsiteX7" fmla="*/ 2828260 w 4971413"/>
              <a:gd name="connsiteY7" fmla="*/ 4991951 h 7559674"/>
              <a:gd name="connsiteX8" fmla="*/ 0 w 4971413"/>
              <a:gd name="connsiteY8" fmla="*/ 3779840 h 7559674"/>
              <a:gd name="connsiteX9" fmla="*/ 2147783 w 4971413"/>
              <a:gd name="connsiteY9" fmla="*/ 0 h 7559674"/>
              <a:gd name="connsiteX10" fmla="*/ 3108577 w 4971413"/>
              <a:gd name="connsiteY10" fmla="*/ 0 h 7559674"/>
              <a:gd name="connsiteX11" fmla="*/ 4971413 w 4971413"/>
              <a:gd name="connsiteY11" fmla="*/ 1115536 h 7559674"/>
              <a:gd name="connsiteX12" fmla="*/ 4748900 w 4971413"/>
              <a:gd name="connsiteY12" fmla="*/ 3246979 h 7559674"/>
              <a:gd name="connsiteX13" fmla="*/ 2828259 w 4971413"/>
              <a:gd name="connsiteY13" fmla="*/ 2386204 h 755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71413" h="7559674">
                <a:moveTo>
                  <a:pt x="4760611" y="4306842"/>
                </a:moveTo>
                <a:lnTo>
                  <a:pt x="4971413" y="6438285"/>
                </a:lnTo>
                <a:lnTo>
                  <a:pt x="3104842" y="7559674"/>
                </a:lnTo>
                <a:lnTo>
                  <a:pt x="2149299" y="7559674"/>
                </a:lnTo>
                <a:lnTo>
                  <a:pt x="2828259" y="5196895"/>
                </a:lnTo>
                <a:close/>
                <a:moveTo>
                  <a:pt x="2828260" y="2579439"/>
                </a:moveTo>
                <a:lnTo>
                  <a:pt x="4584943" y="3791551"/>
                </a:lnTo>
                <a:lnTo>
                  <a:pt x="2828260" y="4991951"/>
                </a:lnTo>
                <a:lnTo>
                  <a:pt x="0" y="3779840"/>
                </a:lnTo>
                <a:close/>
                <a:moveTo>
                  <a:pt x="2147783" y="0"/>
                </a:moveTo>
                <a:lnTo>
                  <a:pt x="3108577" y="0"/>
                </a:lnTo>
                <a:lnTo>
                  <a:pt x="4971413" y="1115536"/>
                </a:lnTo>
                <a:lnTo>
                  <a:pt x="4748900" y="3246979"/>
                </a:lnTo>
                <a:lnTo>
                  <a:pt x="2828259" y="2386204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400"/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D68C0C21-3D03-4164-B846-BD87E943C7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932638" y="6316615"/>
            <a:ext cx="5040748" cy="244862"/>
          </a:xfrm>
          <a:noFill/>
        </p:spPr>
        <p:txBody>
          <a:bodyPr wrap="square">
            <a:sp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750"/>
            </a:lvl2pPr>
            <a:lvl3pPr marL="0" indent="0">
              <a:spcBef>
                <a:spcPts val="0"/>
              </a:spcBef>
              <a:buNone/>
              <a:defRPr sz="1750"/>
            </a:lvl3pPr>
            <a:lvl4pPr marL="0" indent="0">
              <a:spcBef>
                <a:spcPts val="0"/>
              </a:spcBef>
              <a:buNone/>
              <a:defRPr sz="1750"/>
            </a:lvl4pPr>
            <a:lvl5pPr marL="0" indent="0">
              <a:spcBef>
                <a:spcPts val="0"/>
              </a:spcBef>
              <a:buNone/>
              <a:defRPr sz="1750"/>
            </a:lvl5pPr>
            <a:lvl6pPr marL="0" indent="0">
              <a:spcBef>
                <a:spcPts val="0"/>
              </a:spcBef>
              <a:buNone/>
              <a:defRPr sz="1750"/>
            </a:lvl6pPr>
            <a:lvl7pPr marL="0" indent="0">
              <a:spcBef>
                <a:spcPts val="0"/>
              </a:spcBef>
              <a:buNone/>
              <a:defRPr sz="1750"/>
            </a:lvl7pPr>
            <a:lvl8pPr marL="0" indent="0">
              <a:spcBef>
                <a:spcPts val="0"/>
              </a:spcBef>
              <a:buNone/>
              <a:defRPr sz="1750"/>
            </a:lvl8pPr>
            <a:lvl9pPr marL="0" indent="0">
              <a:spcBef>
                <a:spcPts val="0"/>
              </a:spcBef>
              <a:buNone/>
              <a:defRPr sz="1750"/>
            </a:lvl9pPr>
          </a:lstStyle>
          <a:p>
            <a:pPr lvl="0"/>
            <a:r>
              <a:rPr lang="en-GB" dirty="0"/>
              <a:t>Insert date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 bwMode="gray">
          <a:xfrm>
            <a:off x="4932638" y="3924824"/>
            <a:ext cx="5040748" cy="100821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00950" indent="0" algn="ctr">
              <a:buNone/>
              <a:defRPr sz="1754"/>
            </a:lvl2pPr>
            <a:lvl3pPr marL="801899" indent="0" algn="ctr">
              <a:buNone/>
              <a:defRPr sz="1578"/>
            </a:lvl3pPr>
            <a:lvl4pPr marL="1202848" indent="0" algn="ctr">
              <a:buNone/>
              <a:defRPr sz="1403"/>
            </a:lvl4pPr>
            <a:lvl5pPr marL="1603797" indent="0" algn="ctr">
              <a:buNone/>
              <a:defRPr sz="1403"/>
            </a:lvl5pPr>
            <a:lvl6pPr marL="2004747" indent="0" algn="ctr">
              <a:buNone/>
              <a:defRPr sz="1403"/>
            </a:lvl6pPr>
            <a:lvl7pPr marL="2405697" indent="0" algn="ctr">
              <a:buNone/>
              <a:defRPr sz="1403"/>
            </a:lvl7pPr>
            <a:lvl8pPr marL="2806647" indent="0" algn="ctr">
              <a:buNone/>
              <a:defRPr sz="1403"/>
            </a:lvl8pPr>
            <a:lvl9pPr marL="3207596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 bwMode="gray">
          <a:xfrm>
            <a:off x="4932638" y="2772582"/>
            <a:ext cx="5040748" cy="1008212"/>
          </a:xfrm>
        </p:spPr>
        <p:txBody>
          <a:bodyPr lIns="0" tIns="0" rIns="0" bIns="0" anchor="b"/>
          <a:lstStyle>
            <a:lvl1pPr algn="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5" name="SHP_Logo">
            <a:extLst>
              <a:ext uri="{FF2B5EF4-FFF2-40B4-BE49-F238E27FC236}">
                <a16:creationId xmlns:a16="http://schemas.microsoft.com/office/drawing/2014/main" id="{578EBC6C-3D5A-4B93-8F21-5FE9870F8814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7009539" y="720151"/>
            <a:ext cx="2952438" cy="448266"/>
            <a:chOff x="3175" y="5214938"/>
            <a:chExt cx="13436601" cy="2039937"/>
          </a:xfrm>
          <a:solidFill>
            <a:schemeClr val="bg1"/>
          </a:solidFill>
        </p:grpSpPr>
        <p:sp>
          <p:nvSpPr>
            <p:cNvPr id="16" name="SHP_Text">
              <a:extLst>
                <a:ext uri="{FF2B5EF4-FFF2-40B4-BE49-F238E27FC236}">
                  <a16:creationId xmlns:a16="http://schemas.microsoft.com/office/drawing/2014/main" id="{6C780C18-CDD1-4DF5-9A88-CA2B205A501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1913" y="5351463"/>
              <a:ext cx="10837863" cy="1419225"/>
            </a:xfrm>
            <a:custGeom>
              <a:avLst/>
              <a:gdLst>
                <a:gd name="T0" fmla="*/ 3728 w 3733"/>
                <a:gd name="T1" fmla="*/ 452 h 487"/>
                <a:gd name="T2" fmla="*/ 3628 w 3733"/>
                <a:gd name="T3" fmla="*/ 0 h 487"/>
                <a:gd name="T4" fmla="*/ 3690 w 3733"/>
                <a:gd name="T5" fmla="*/ 487 h 487"/>
                <a:gd name="T6" fmla="*/ 3471 w 3733"/>
                <a:gd name="T7" fmla="*/ 314 h 487"/>
                <a:gd name="T8" fmla="*/ 3255 w 3733"/>
                <a:gd name="T9" fmla="*/ 162 h 487"/>
                <a:gd name="T10" fmla="*/ 3377 w 3733"/>
                <a:gd name="T11" fmla="*/ 160 h 487"/>
                <a:gd name="T12" fmla="*/ 3236 w 3733"/>
                <a:gd name="T13" fmla="*/ 379 h 487"/>
                <a:gd name="T14" fmla="*/ 3506 w 3733"/>
                <a:gd name="T15" fmla="*/ 254 h 487"/>
                <a:gd name="T16" fmla="*/ 3192 w 3733"/>
                <a:gd name="T17" fmla="*/ 438 h 487"/>
                <a:gd name="T18" fmla="*/ 2971 w 3733"/>
                <a:gd name="T19" fmla="*/ 360 h 487"/>
                <a:gd name="T20" fmla="*/ 3172 w 3733"/>
                <a:gd name="T21" fmla="*/ 187 h 487"/>
                <a:gd name="T22" fmla="*/ 2936 w 3733"/>
                <a:gd name="T23" fmla="*/ 254 h 487"/>
                <a:gd name="T24" fmla="*/ 2855 w 3733"/>
                <a:gd name="T25" fmla="*/ 40 h 487"/>
                <a:gd name="T26" fmla="*/ 2855 w 3733"/>
                <a:gd name="T27" fmla="*/ 40 h 487"/>
                <a:gd name="T28" fmla="*/ 2844 w 3733"/>
                <a:gd name="T29" fmla="*/ 134 h 487"/>
                <a:gd name="T30" fmla="*/ 2819 w 3733"/>
                <a:gd name="T31" fmla="*/ 480 h 487"/>
                <a:gd name="T32" fmla="*/ 2740 w 3733"/>
                <a:gd name="T33" fmla="*/ 168 h 487"/>
                <a:gd name="T34" fmla="*/ 2638 w 3733"/>
                <a:gd name="T35" fmla="*/ 136 h 487"/>
                <a:gd name="T36" fmla="*/ 2603 w 3733"/>
                <a:gd name="T37" fmla="*/ 54 h 487"/>
                <a:gd name="T38" fmla="*/ 2755 w 3733"/>
                <a:gd name="T39" fmla="*/ 479 h 487"/>
                <a:gd name="T40" fmla="*/ 2638 w 3733"/>
                <a:gd name="T41" fmla="*/ 372 h 487"/>
                <a:gd name="T42" fmla="*/ 2397 w 3733"/>
                <a:gd name="T43" fmla="*/ 160 h 487"/>
                <a:gd name="T44" fmla="*/ 2516 w 3733"/>
                <a:gd name="T45" fmla="*/ 159 h 487"/>
                <a:gd name="T46" fmla="*/ 2495 w 3733"/>
                <a:gd name="T47" fmla="*/ 388 h 487"/>
                <a:gd name="T48" fmla="*/ 2269 w 3733"/>
                <a:gd name="T49" fmla="*/ 436 h 487"/>
                <a:gd name="T50" fmla="*/ 1963 w 3733"/>
                <a:gd name="T51" fmla="*/ 379 h 487"/>
                <a:gd name="T52" fmla="*/ 2068 w 3733"/>
                <a:gd name="T53" fmla="*/ 455 h 487"/>
                <a:gd name="T54" fmla="*/ 1958 w 3733"/>
                <a:gd name="T55" fmla="*/ 186 h 487"/>
                <a:gd name="T56" fmla="*/ 2162 w 3733"/>
                <a:gd name="T57" fmla="*/ 283 h 487"/>
                <a:gd name="T58" fmla="*/ 2193 w 3733"/>
                <a:gd name="T59" fmla="*/ 465 h 487"/>
                <a:gd name="T60" fmla="*/ 1946 w 3733"/>
                <a:gd name="T61" fmla="*/ 162 h 487"/>
                <a:gd name="T62" fmla="*/ 1836 w 3733"/>
                <a:gd name="T63" fmla="*/ 63 h 487"/>
                <a:gd name="T64" fmla="*/ 1853 w 3733"/>
                <a:gd name="T65" fmla="*/ 140 h 487"/>
                <a:gd name="T66" fmla="*/ 1818 w 3733"/>
                <a:gd name="T67" fmla="*/ 475 h 487"/>
                <a:gd name="T68" fmla="*/ 1620 w 3733"/>
                <a:gd name="T69" fmla="*/ 289 h 487"/>
                <a:gd name="T70" fmla="*/ 1719 w 3733"/>
                <a:gd name="T71" fmla="*/ 185 h 487"/>
                <a:gd name="T72" fmla="*/ 1486 w 3733"/>
                <a:gd name="T73" fmla="*/ 219 h 487"/>
                <a:gd name="T74" fmla="*/ 1500 w 3733"/>
                <a:gd name="T75" fmla="*/ 416 h 487"/>
                <a:gd name="T76" fmla="*/ 1612 w 3733"/>
                <a:gd name="T77" fmla="*/ 487 h 487"/>
                <a:gd name="T78" fmla="*/ 1184 w 3733"/>
                <a:gd name="T79" fmla="*/ 295 h 487"/>
                <a:gd name="T80" fmla="*/ 1422 w 3733"/>
                <a:gd name="T81" fmla="*/ 257 h 487"/>
                <a:gd name="T82" fmla="*/ 1285 w 3733"/>
                <a:gd name="T83" fmla="*/ 487 h 487"/>
                <a:gd name="T84" fmla="*/ 1395 w 3733"/>
                <a:gd name="T85" fmla="*/ 412 h 487"/>
                <a:gd name="T86" fmla="*/ 1416 w 3733"/>
                <a:gd name="T87" fmla="*/ 326 h 487"/>
                <a:gd name="T88" fmla="*/ 1112 w 3733"/>
                <a:gd name="T89" fmla="*/ 478 h 487"/>
                <a:gd name="T90" fmla="*/ 1012 w 3733"/>
                <a:gd name="T91" fmla="*/ 373 h 487"/>
                <a:gd name="T92" fmla="*/ 977 w 3733"/>
                <a:gd name="T93" fmla="*/ 5 h 487"/>
                <a:gd name="T94" fmla="*/ 910 w 3733"/>
                <a:gd name="T95" fmla="*/ 446 h 487"/>
                <a:gd name="T96" fmla="*/ 791 w 3733"/>
                <a:gd name="T97" fmla="*/ 455 h 487"/>
                <a:gd name="T98" fmla="*/ 882 w 3733"/>
                <a:gd name="T99" fmla="*/ 189 h 487"/>
                <a:gd name="T100" fmla="*/ 791 w 3733"/>
                <a:gd name="T101" fmla="*/ 127 h 487"/>
                <a:gd name="T102" fmla="*/ 910 w 3733"/>
                <a:gd name="T103" fmla="*/ 446 h 487"/>
                <a:gd name="T104" fmla="*/ 581 w 3733"/>
                <a:gd name="T105" fmla="*/ 421 h 487"/>
                <a:gd name="T106" fmla="*/ 481 w 3733"/>
                <a:gd name="T107" fmla="*/ 160 h 487"/>
                <a:gd name="T108" fmla="*/ 589 w 3733"/>
                <a:gd name="T109" fmla="*/ 162 h 487"/>
                <a:gd name="T110" fmla="*/ 481 w 3733"/>
                <a:gd name="T111" fmla="*/ 487 h 487"/>
                <a:gd name="T112" fmla="*/ 36 w 3733"/>
                <a:gd name="T113" fmla="*/ 295 h 487"/>
                <a:gd name="T114" fmla="*/ 274 w 3733"/>
                <a:gd name="T115" fmla="*/ 257 h 487"/>
                <a:gd name="T116" fmla="*/ 137 w 3733"/>
                <a:gd name="T117" fmla="*/ 487 h 487"/>
                <a:gd name="T118" fmla="*/ 247 w 3733"/>
                <a:gd name="T119" fmla="*/ 412 h 487"/>
                <a:gd name="T120" fmla="*/ 268 w 3733"/>
                <a:gd name="T121" fmla="*/ 326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33" h="487">
                  <a:moveTo>
                    <a:pt x="3728" y="485"/>
                  </a:moveTo>
                  <a:cubicBezTo>
                    <a:pt x="3732" y="484"/>
                    <a:pt x="3733" y="481"/>
                    <a:pt x="3733" y="478"/>
                  </a:cubicBezTo>
                  <a:cubicBezTo>
                    <a:pt x="3733" y="457"/>
                    <a:pt x="3733" y="457"/>
                    <a:pt x="3733" y="457"/>
                  </a:cubicBezTo>
                  <a:cubicBezTo>
                    <a:pt x="3733" y="453"/>
                    <a:pt x="3731" y="452"/>
                    <a:pt x="3728" y="452"/>
                  </a:cubicBezTo>
                  <a:cubicBezTo>
                    <a:pt x="3716" y="453"/>
                    <a:pt x="3701" y="454"/>
                    <a:pt x="3693" y="454"/>
                  </a:cubicBezTo>
                  <a:cubicBezTo>
                    <a:pt x="3655" y="454"/>
                    <a:pt x="3634" y="431"/>
                    <a:pt x="3634" y="373"/>
                  </a:cubicBezTo>
                  <a:cubicBezTo>
                    <a:pt x="3634" y="5"/>
                    <a:pt x="3634" y="5"/>
                    <a:pt x="3634" y="5"/>
                  </a:cubicBezTo>
                  <a:cubicBezTo>
                    <a:pt x="3634" y="2"/>
                    <a:pt x="3632" y="0"/>
                    <a:pt x="3628" y="0"/>
                  </a:cubicBezTo>
                  <a:cubicBezTo>
                    <a:pt x="3603" y="0"/>
                    <a:pt x="3603" y="0"/>
                    <a:pt x="3603" y="0"/>
                  </a:cubicBezTo>
                  <a:cubicBezTo>
                    <a:pt x="3600" y="0"/>
                    <a:pt x="3598" y="2"/>
                    <a:pt x="3598" y="5"/>
                  </a:cubicBezTo>
                  <a:cubicBezTo>
                    <a:pt x="3598" y="371"/>
                    <a:pt x="3598" y="371"/>
                    <a:pt x="3598" y="371"/>
                  </a:cubicBezTo>
                  <a:cubicBezTo>
                    <a:pt x="3598" y="450"/>
                    <a:pt x="3633" y="487"/>
                    <a:pt x="3690" y="487"/>
                  </a:cubicBezTo>
                  <a:cubicBezTo>
                    <a:pt x="3701" y="487"/>
                    <a:pt x="3717" y="486"/>
                    <a:pt x="3728" y="485"/>
                  </a:cubicBezTo>
                  <a:moveTo>
                    <a:pt x="3272" y="379"/>
                  </a:moveTo>
                  <a:cubicBezTo>
                    <a:pt x="3272" y="331"/>
                    <a:pt x="3307" y="304"/>
                    <a:pt x="3377" y="304"/>
                  </a:cubicBezTo>
                  <a:cubicBezTo>
                    <a:pt x="3410" y="304"/>
                    <a:pt x="3446" y="309"/>
                    <a:pt x="3471" y="314"/>
                  </a:cubicBezTo>
                  <a:cubicBezTo>
                    <a:pt x="3471" y="439"/>
                    <a:pt x="3471" y="439"/>
                    <a:pt x="3471" y="439"/>
                  </a:cubicBezTo>
                  <a:cubicBezTo>
                    <a:pt x="3447" y="447"/>
                    <a:pt x="3414" y="455"/>
                    <a:pt x="3377" y="455"/>
                  </a:cubicBezTo>
                  <a:cubicBezTo>
                    <a:pt x="3316" y="455"/>
                    <a:pt x="3272" y="427"/>
                    <a:pt x="3272" y="379"/>
                  </a:cubicBezTo>
                  <a:moveTo>
                    <a:pt x="3255" y="162"/>
                  </a:moveTo>
                  <a:cubicBezTo>
                    <a:pt x="3253" y="163"/>
                    <a:pt x="3253" y="166"/>
                    <a:pt x="3255" y="169"/>
                  </a:cubicBezTo>
                  <a:cubicBezTo>
                    <a:pt x="3267" y="186"/>
                    <a:pt x="3267" y="186"/>
                    <a:pt x="3267" y="186"/>
                  </a:cubicBezTo>
                  <a:cubicBezTo>
                    <a:pt x="3269" y="189"/>
                    <a:pt x="3271" y="189"/>
                    <a:pt x="3274" y="187"/>
                  </a:cubicBezTo>
                  <a:cubicBezTo>
                    <a:pt x="3299" y="172"/>
                    <a:pt x="3336" y="160"/>
                    <a:pt x="3377" y="160"/>
                  </a:cubicBezTo>
                  <a:cubicBezTo>
                    <a:pt x="3444" y="160"/>
                    <a:pt x="3471" y="195"/>
                    <a:pt x="3471" y="254"/>
                  </a:cubicBezTo>
                  <a:cubicBezTo>
                    <a:pt x="3471" y="283"/>
                    <a:pt x="3471" y="283"/>
                    <a:pt x="3471" y="283"/>
                  </a:cubicBezTo>
                  <a:cubicBezTo>
                    <a:pt x="3445" y="279"/>
                    <a:pt x="3411" y="273"/>
                    <a:pt x="3377" y="273"/>
                  </a:cubicBezTo>
                  <a:cubicBezTo>
                    <a:pt x="3290" y="273"/>
                    <a:pt x="3236" y="309"/>
                    <a:pt x="3236" y="379"/>
                  </a:cubicBezTo>
                  <a:cubicBezTo>
                    <a:pt x="3236" y="451"/>
                    <a:pt x="3299" y="487"/>
                    <a:pt x="3377" y="487"/>
                  </a:cubicBezTo>
                  <a:cubicBezTo>
                    <a:pt x="3426" y="487"/>
                    <a:pt x="3472" y="476"/>
                    <a:pt x="3501" y="465"/>
                  </a:cubicBezTo>
                  <a:cubicBezTo>
                    <a:pt x="3505" y="463"/>
                    <a:pt x="3506" y="460"/>
                    <a:pt x="3506" y="458"/>
                  </a:cubicBezTo>
                  <a:cubicBezTo>
                    <a:pt x="3506" y="254"/>
                    <a:pt x="3506" y="254"/>
                    <a:pt x="3506" y="254"/>
                  </a:cubicBezTo>
                  <a:cubicBezTo>
                    <a:pt x="3506" y="173"/>
                    <a:pt x="3461" y="127"/>
                    <a:pt x="3378" y="127"/>
                  </a:cubicBezTo>
                  <a:cubicBezTo>
                    <a:pt x="3328" y="127"/>
                    <a:pt x="3285" y="141"/>
                    <a:pt x="3255" y="162"/>
                  </a:cubicBezTo>
                  <a:moveTo>
                    <a:pt x="3191" y="446"/>
                  </a:moveTo>
                  <a:cubicBezTo>
                    <a:pt x="3194" y="444"/>
                    <a:pt x="3194" y="442"/>
                    <a:pt x="3192" y="438"/>
                  </a:cubicBezTo>
                  <a:cubicBezTo>
                    <a:pt x="3181" y="422"/>
                    <a:pt x="3181" y="422"/>
                    <a:pt x="3181" y="422"/>
                  </a:cubicBezTo>
                  <a:cubicBezTo>
                    <a:pt x="3179" y="419"/>
                    <a:pt x="3176" y="418"/>
                    <a:pt x="3173" y="421"/>
                  </a:cubicBezTo>
                  <a:cubicBezTo>
                    <a:pt x="3141" y="444"/>
                    <a:pt x="3109" y="455"/>
                    <a:pt x="3073" y="455"/>
                  </a:cubicBezTo>
                  <a:cubicBezTo>
                    <a:pt x="3008" y="455"/>
                    <a:pt x="2971" y="414"/>
                    <a:pt x="2971" y="360"/>
                  </a:cubicBezTo>
                  <a:cubicBezTo>
                    <a:pt x="2971" y="254"/>
                    <a:pt x="2971" y="254"/>
                    <a:pt x="2971" y="254"/>
                  </a:cubicBezTo>
                  <a:cubicBezTo>
                    <a:pt x="2971" y="201"/>
                    <a:pt x="3007" y="160"/>
                    <a:pt x="3073" y="160"/>
                  </a:cubicBezTo>
                  <a:cubicBezTo>
                    <a:pt x="3107" y="160"/>
                    <a:pt x="3136" y="169"/>
                    <a:pt x="3164" y="189"/>
                  </a:cubicBezTo>
                  <a:cubicBezTo>
                    <a:pt x="3167" y="191"/>
                    <a:pt x="3170" y="189"/>
                    <a:pt x="3172" y="187"/>
                  </a:cubicBezTo>
                  <a:cubicBezTo>
                    <a:pt x="3183" y="170"/>
                    <a:pt x="3183" y="170"/>
                    <a:pt x="3183" y="170"/>
                  </a:cubicBezTo>
                  <a:cubicBezTo>
                    <a:pt x="3185" y="167"/>
                    <a:pt x="3185" y="165"/>
                    <a:pt x="3181" y="162"/>
                  </a:cubicBezTo>
                  <a:cubicBezTo>
                    <a:pt x="3148" y="139"/>
                    <a:pt x="3114" y="127"/>
                    <a:pt x="3073" y="127"/>
                  </a:cubicBezTo>
                  <a:cubicBezTo>
                    <a:pt x="2987" y="127"/>
                    <a:pt x="2936" y="182"/>
                    <a:pt x="2936" y="254"/>
                  </a:cubicBezTo>
                  <a:cubicBezTo>
                    <a:pt x="2936" y="360"/>
                    <a:pt x="2936" y="360"/>
                    <a:pt x="2936" y="360"/>
                  </a:cubicBezTo>
                  <a:cubicBezTo>
                    <a:pt x="2936" y="432"/>
                    <a:pt x="2987" y="487"/>
                    <a:pt x="3073" y="487"/>
                  </a:cubicBezTo>
                  <a:cubicBezTo>
                    <a:pt x="3120" y="487"/>
                    <a:pt x="3156" y="473"/>
                    <a:pt x="3191" y="446"/>
                  </a:cubicBezTo>
                  <a:moveTo>
                    <a:pt x="2855" y="40"/>
                  </a:moveTo>
                  <a:cubicBezTo>
                    <a:pt x="2855" y="26"/>
                    <a:pt x="2845" y="16"/>
                    <a:pt x="2832" y="16"/>
                  </a:cubicBezTo>
                  <a:cubicBezTo>
                    <a:pt x="2818" y="16"/>
                    <a:pt x="2807" y="26"/>
                    <a:pt x="2807" y="40"/>
                  </a:cubicBezTo>
                  <a:cubicBezTo>
                    <a:pt x="2807" y="53"/>
                    <a:pt x="2818" y="63"/>
                    <a:pt x="2832" y="63"/>
                  </a:cubicBezTo>
                  <a:cubicBezTo>
                    <a:pt x="2845" y="63"/>
                    <a:pt x="2855" y="53"/>
                    <a:pt x="2855" y="40"/>
                  </a:cubicBezTo>
                  <a:moveTo>
                    <a:pt x="2844" y="480"/>
                  </a:moveTo>
                  <a:cubicBezTo>
                    <a:pt x="2847" y="480"/>
                    <a:pt x="2849" y="478"/>
                    <a:pt x="2849" y="475"/>
                  </a:cubicBezTo>
                  <a:cubicBezTo>
                    <a:pt x="2849" y="140"/>
                    <a:pt x="2849" y="140"/>
                    <a:pt x="2849" y="140"/>
                  </a:cubicBezTo>
                  <a:cubicBezTo>
                    <a:pt x="2849" y="136"/>
                    <a:pt x="2847" y="134"/>
                    <a:pt x="2844" y="134"/>
                  </a:cubicBezTo>
                  <a:cubicBezTo>
                    <a:pt x="2819" y="134"/>
                    <a:pt x="2819" y="134"/>
                    <a:pt x="2819" y="134"/>
                  </a:cubicBezTo>
                  <a:cubicBezTo>
                    <a:pt x="2816" y="134"/>
                    <a:pt x="2814" y="136"/>
                    <a:pt x="2814" y="140"/>
                  </a:cubicBezTo>
                  <a:cubicBezTo>
                    <a:pt x="2814" y="475"/>
                    <a:pt x="2814" y="475"/>
                    <a:pt x="2814" y="475"/>
                  </a:cubicBezTo>
                  <a:cubicBezTo>
                    <a:pt x="2814" y="478"/>
                    <a:pt x="2816" y="480"/>
                    <a:pt x="2819" y="480"/>
                  </a:cubicBezTo>
                  <a:lnTo>
                    <a:pt x="2844" y="480"/>
                  </a:lnTo>
                  <a:close/>
                  <a:moveTo>
                    <a:pt x="2638" y="372"/>
                  </a:moveTo>
                  <a:cubicBezTo>
                    <a:pt x="2638" y="168"/>
                    <a:pt x="2638" y="168"/>
                    <a:pt x="2638" y="168"/>
                  </a:cubicBezTo>
                  <a:cubicBezTo>
                    <a:pt x="2740" y="168"/>
                    <a:pt x="2740" y="168"/>
                    <a:pt x="2740" y="168"/>
                  </a:cubicBezTo>
                  <a:cubicBezTo>
                    <a:pt x="2744" y="168"/>
                    <a:pt x="2746" y="166"/>
                    <a:pt x="2746" y="163"/>
                  </a:cubicBezTo>
                  <a:cubicBezTo>
                    <a:pt x="2746" y="142"/>
                    <a:pt x="2746" y="142"/>
                    <a:pt x="2746" y="142"/>
                  </a:cubicBezTo>
                  <a:cubicBezTo>
                    <a:pt x="2746" y="138"/>
                    <a:pt x="2744" y="136"/>
                    <a:pt x="2740" y="136"/>
                  </a:cubicBezTo>
                  <a:cubicBezTo>
                    <a:pt x="2638" y="136"/>
                    <a:pt x="2638" y="136"/>
                    <a:pt x="2638" y="136"/>
                  </a:cubicBezTo>
                  <a:cubicBezTo>
                    <a:pt x="2636" y="54"/>
                    <a:pt x="2636" y="54"/>
                    <a:pt x="2636" y="54"/>
                  </a:cubicBezTo>
                  <a:cubicBezTo>
                    <a:pt x="2635" y="50"/>
                    <a:pt x="2633" y="48"/>
                    <a:pt x="2630" y="48"/>
                  </a:cubicBezTo>
                  <a:cubicBezTo>
                    <a:pt x="2608" y="48"/>
                    <a:pt x="2608" y="48"/>
                    <a:pt x="2608" y="48"/>
                  </a:cubicBezTo>
                  <a:cubicBezTo>
                    <a:pt x="2605" y="48"/>
                    <a:pt x="2603" y="50"/>
                    <a:pt x="2603" y="54"/>
                  </a:cubicBezTo>
                  <a:cubicBezTo>
                    <a:pt x="2603" y="373"/>
                    <a:pt x="2603" y="373"/>
                    <a:pt x="2603" y="373"/>
                  </a:cubicBezTo>
                  <a:cubicBezTo>
                    <a:pt x="2603" y="448"/>
                    <a:pt x="2646" y="487"/>
                    <a:pt x="2712" y="487"/>
                  </a:cubicBezTo>
                  <a:cubicBezTo>
                    <a:pt x="2721" y="487"/>
                    <a:pt x="2738" y="487"/>
                    <a:pt x="2750" y="485"/>
                  </a:cubicBezTo>
                  <a:cubicBezTo>
                    <a:pt x="2754" y="485"/>
                    <a:pt x="2755" y="483"/>
                    <a:pt x="2755" y="479"/>
                  </a:cubicBezTo>
                  <a:cubicBezTo>
                    <a:pt x="2755" y="458"/>
                    <a:pt x="2755" y="458"/>
                    <a:pt x="2755" y="458"/>
                  </a:cubicBezTo>
                  <a:cubicBezTo>
                    <a:pt x="2755" y="454"/>
                    <a:pt x="2753" y="452"/>
                    <a:pt x="2750" y="452"/>
                  </a:cubicBezTo>
                  <a:cubicBezTo>
                    <a:pt x="2737" y="453"/>
                    <a:pt x="2722" y="454"/>
                    <a:pt x="2713" y="454"/>
                  </a:cubicBezTo>
                  <a:cubicBezTo>
                    <a:pt x="2664" y="454"/>
                    <a:pt x="2638" y="423"/>
                    <a:pt x="2638" y="372"/>
                  </a:cubicBezTo>
                  <a:moveTo>
                    <a:pt x="2531" y="387"/>
                  </a:moveTo>
                  <a:cubicBezTo>
                    <a:pt x="2531" y="316"/>
                    <a:pt x="2465" y="301"/>
                    <a:pt x="2408" y="289"/>
                  </a:cubicBezTo>
                  <a:cubicBezTo>
                    <a:pt x="2357" y="278"/>
                    <a:pt x="2309" y="265"/>
                    <a:pt x="2309" y="219"/>
                  </a:cubicBezTo>
                  <a:cubicBezTo>
                    <a:pt x="2309" y="182"/>
                    <a:pt x="2344" y="160"/>
                    <a:pt x="2397" y="160"/>
                  </a:cubicBezTo>
                  <a:cubicBezTo>
                    <a:pt x="2434" y="160"/>
                    <a:pt x="2470" y="171"/>
                    <a:pt x="2499" y="187"/>
                  </a:cubicBezTo>
                  <a:cubicBezTo>
                    <a:pt x="2502" y="189"/>
                    <a:pt x="2505" y="188"/>
                    <a:pt x="2507" y="185"/>
                  </a:cubicBezTo>
                  <a:cubicBezTo>
                    <a:pt x="2518" y="167"/>
                    <a:pt x="2518" y="167"/>
                    <a:pt x="2518" y="167"/>
                  </a:cubicBezTo>
                  <a:cubicBezTo>
                    <a:pt x="2520" y="164"/>
                    <a:pt x="2519" y="161"/>
                    <a:pt x="2516" y="159"/>
                  </a:cubicBezTo>
                  <a:cubicBezTo>
                    <a:pt x="2481" y="140"/>
                    <a:pt x="2444" y="127"/>
                    <a:pt x="2398" y="127"/>
                  </a:cubicBezTo>
                  <a:cubicBezTo>
                    <a:pt x="2331" y="127"/>
                    <a:pt x="2274" y="158"/>
                    <a:pt x="2274" y="219"/>
                  </a:cubicBezTo>
                  <a:cubicBezTo>
                    <a:pt x="2274" y="291"/>
                    <a:pt x="2348" y="311"/>
                    <a:pt x="2401" y="321"/>
                  </a:cubicBezTo>
                  <a:cubicBezTo>
                    <a:pt x="2445" y="330"/>
                    <a:pt x="2495" y="340"/>
                    <a:pt x="2495" y="388"/>
                  </a:cubicBezTo>
                  <a:cubicBezTo>
                    <a:pt x="2495" y="432"/>
                    <a:pt x="2456" y="455"/>
                    <a:pt x="2401" y="455"/>
                  </a:cubicBezTo>
                  <a:cubicBezTo>
                    <a:pt x="2359" y="455"/>
                    <a:pt x="2322" y="441"/>
                    <a:pt x="2288" y="416"/>
                  </a:cubicBezTo>
                  <a:cubicBezTo>
                    <a:pt x="2285" y="414"/>
                    <a:pt x="2282" y="414"/>
                    <a:pt x="2280" y="418"/>
                  </a:cubicBezTo>
                  <a:cubicBezTo>
                    <a:pt x="2269" y="436"/>
                    <a:pt x="2269" y="436"/>
                    <a:pt x="2269" y="436"/>
                  </a:cubicBezTo>
                  <a:cubicBezTo>
                    <a:pt x="2267" y="439"/>
                    <a:pt x="2267" y="442"/>
                    <a:pt x="2271" y="444"/>
                  </a:cubicBezTo>
                  <a:cubicBezTo>
                    <a:pt x="2308" y="473"/>
                    <a:pt x="2352" y="487"/>
                    <a:pt x="2400" y="487"/>
                  </a:cubicBezTo>
                  <a:cubicBezTo>
                    <a:pt x="2481" y="487"/>
                    <a:pt x="2531" y="448"/>
                    <a:pt x="2531" y="387"/>
                  </a:cubicBezTo>
                  <a:moveTo>
                    <a:pt x="1963" y="379"/>
                  </a:moveTo>
                  <a:cubicBezTo>
                    <a:pt x="1963" y="331"/>
                    <a:pt x="1998" y="304"/>
                    <a:pt x="2068" y="304"/>
                  </a:cubicBezTo>
                  <a:cubicBezTo>
                    <a:pt x="2101" y="304"/>
                    <a:pt x="2137" y="309"/>
                    <a:pt x="2162" y="314"/>
                  </a:cubicBezTo>
                  <a:cubicBezTo>
                    <a:pt x="2162" y="439"/>
                    <a:pt x="2162" y="439"/>
                    <a:pt x="2162" y="439"/>
                  </a:cubicBezTo>
                  <a:cubicBezTo>
                    <a:pt x="2138" y="447"/>
                    <a:pt x="2105" y="455"/>
                    <a:pt x="2068" y="455"/>
                  </a:cubicBezTo>
                  <a:cubicBezTo>
                    <a:pt x="2007" y="455"/>
                    <a:pt x="1963" y="427"/>
                    <a:pt x="1963" y="379"/>
                  </a:cubicBezTo>
                  <a:moveTo>
                    <a:pt x="1946" y="162"/>
                  </a:moveTo>
                  <a:cubicBezTo>
                    <a:pt x="1944" y="163"/>
                    <a:pt x="1944" y="166"/>
                    <a:pt x="1946" y="169"/>
                  </a:cubicBezTo>
                  <a:cubicBezTo>
                    <a:pt x="1958" y="186"/>
                    <a:pt x="1958" y="186"/>
                    <a:pt x="1958" y="186"/>
                  </a:cubicBezTo>
                  <a:cubicBezTo>
                    <a:pt x="1960" y="189"/>
                    <a:pt x="1963" y="189"/>
                    <a:pt x="1965" y="187"/>
                  </a:cubicBezTo>
                  <a:cubicBezTo>
                    <a:pt x="1990" y="172"/>
                    <a:pt x="2028" y="160"/>
                    <a:pt x="2068" y="160"/>
                  </a:cubicBezTo>
                  <a:cubicBezTo>
                    <a:pt x="2136" y="160"/>
                    <a:pt x="2162" y="195"/>
                    <a:pt x="2162" y="254"/>
                  </a:cubicBezTo>
                  <a:cubicBezTo>
                    <a:pt x="2162" y="283"/>
                    <a:pt x="2162" y="283"/>
                    <a:pt x="2162" y="283"/>
                  </a:cubicBezTo>
                  <a:cubicBezTo>
                    <a:pt x="2136" y="279"/>
                    <a:pt x="2102" y="273"/>
                    <a:pt x="2068" y="273"/>
                  </a:cubicBezTo>
                  <a:cubicBezTo>
                    <a:pt x="1981" y="273"/>
                    <a:pt x="1927" y="309"/>
                    <a:pt x="1927" y="379"/>
                  </a:cubicBezTo>
                  <a:cubicBezTo>
                    <a:pt x="1927" y="451"/>
                    <a:pt x="1991" y="487"/>
                    <a:pt x="2068" y="487"/>
                  </a:cubicBezTo>
                  <a:cubicBezTo>
                    <a:pt x="2118" y="487"/>
                    <a:pt x="2163" y="476"/>
                    <a:pt x="2193" y="465"/>
                  </a:cubicBezTo>
                  <a:cubicBezTo>
                    <a:pt x="2196" y="463"/>
                    <a:pt x="2197" y="460"/>
                    <a:pt x="2197" y="458"/>
                  </a:cubicBezTo>
                  <a:cubicBezTo>
                    <a:pt x="2197" y="254"/>
                    <a:pt x="2197" y="254"/>
                    <a:pt x="2197" y="254"/>
                  </a:cubicBezTo>
                  <a:cubicBezTo>
                    <a:pt x="2197" y="173"/>
                    <a:pt x="2152" y="127"/>
                    <a:pt x="2069" y="127"/>
                  </a:cubicBezTo>
                  <a:cubicBezTo>
                    <a:pt x="2019" y="127"/>
                    <a:pt x="1976" y="141"/>
                    <a:pt x="1946" y="162"/>
                  </a:cubicBezTo>
                  <a:moveTo>
                    <a:pt x="1859" y="40"/>
                  </a:moveTo>
                  <a:cubicBezTo>
                    <a:pt x="1859" y="26"/>
                    <a:pt x="1849" y="16"/>
                    <a:pt x="1836" y="16"/>
                  </a:cubicBezTo>
                  <a:cubicBezTo>
                    <a:pt x="1822" y="16"/>
                    <a:pt x="1812" y="26"/>
                    <a:pt x="1812" y="40"/>
                  </a:cubicBezTo>
                  <a:cubicBezTo>
                    <a:pt x="1812" y="53"/>
                    <a:pt x="1822" y="63"/>
                    <a:pt x="1836" y="63"/>
                  </a:cubicBezTo>
                  <a:cubicBezTo>
                    <a:pt x="1849" y="63"/>
                    <a:pt x="1859" y="53"/>
                    <a:pt x="1859" y="40"/>
                  </a:cubicBezTo>
                  <a:moveTo>
                    <a:pt x="1848" y="480"/>
                  </a:moveTo>
                  <a:cubicBezTo>
                    <a:pt x="1851" y="480"/>
                    <a:pt x="1853" y="478"/>
                    <a:pt x="1853" y="475"/>
                  </a:cubicBezTo>
                  <a:cubicBezTo>
                    <a:pt x="1853" y="140"/>
                    <a:pt x="1853" y="140"/>
                    <a:pt x="1853" y="140"/>
                  </a:cubicBezTo>
                  <a:cubicBezTo>
                    <a:pt x="1853" y="136"/>
                    <a:pt x="1851" y="134"/>
                    <a:pt x="1848" y="134"/>
                  </a:cubicBezTo>
                  <a:cubicBezTo>
                    <a:pt x="1823" y="134"/>
                    <a:pt x="1823" y="134"/>
                    <a:pt x="1823" y="134"/>
                  </a:cubicBezTo>
                  <a:cubicBezTo>
                    <a:pt x="1820" y="134"/>
                    <a:pt x="1818" y="136"/>
                    <a:pt x="1818" y="140"/>
                  </a:cubicBezTo>
                  <a:cubicBezTo>
                    <a:pt x="1818" y="475"/>
                    <a:pt x="1818" y="475"/>
                    <a:pt x="1818" y="475"/>
                  </a:cubicBezTo>
                  <a:cubicBezTo>
                    <a:pt x="1818" y="478"/>
                    <a:pt x="1820" y="480"/>
                    <a:pt x="1823" y="480"/>
                  </a:cubicBezTo>
                  <a:lnTo>
                    <a:pt x="1848" y="480"/>
                  </a:lnTo>
                  <a:close/>
                  <a:moveTo>
                    <a:pt x="1743" y="387"/>
                  </a:moveTo>
                  <a:cubicBezTo>
                    <a:pt x="1743" y="316"/>
                    <a:pt x="1677" y="301"/>
                    <a:pt x="1620" y="289"/>
                  </a:cubicBezTo>
                  <a:cubicBezTo>
                    <a:pt x="1569" y="278"/>
                    <a:pt x="1521" y="265"/>
                    <a:pt x="1521" y="219"/>
                  </a:cubicBezTo>
                  <a:cubicBezTo>
                    <a:pt x="1521" y="182"/>
                    <a:pt x="1557" y="160"/>
                    <a:pt x="1609" y="160"/>
                  </a:cubicBezTo>
                  <a:cubicBezTo>
                    <a:pt x="1646" y="160"/>
                    <a:pt x="1682" y="171"/>
                    <a:pt x="1711" y="187"/>
                  </a:cubicBezTo>
                  <a:cubicBezTo>
                    <a:pt x="1714" y="189"/>
                    <a:pt x="1718" y="188"/>
                    <a:pt x="1719" y="185"/>
                  </a:cubicBezTo>
                  <a:cubicBezTo>
                    <a:pt x="1730" y="167"/>
                    <a:pt x="1730" y="167"/>
                    <a:pt x="1730" y="167"/>
                  </a:cubicBezTo>
                  <a:cubicBezTo>
                    <a:pt x="1732" y="164"/>
                    <a:pt x="1731" y="161"/>
                    <a:pt x="1728" y="159"/>
                  </a:cubicBezTo>
                  <a:cubicBezTo>
                    <a:pt x="1693" y="140"/>
                    <a:pt x="1656" y="127"/>
                    <a:pt x="1610" y="127"/>
                  </a:cubicBezTo>
                  <a:cubicBezTo>
                    <a:pt x="1543" y="127"/>
                    <a:pt x="1486" y="158"/>
                    <a:pt x="1486" y="219"/>
                  </a:cubicBezTo>
                  <a:cubicBezTo>
                    <a:pt x="1486" y="291"/>
                    <a:pt x="1561" y="311"/>
                    <a:pt x="1613" y="321"/>
                  </a:cubicBezTo>
                  <a:cubicBezTo>
                    <a:pt x="1657" y="330"/>
                    <a:pt x="1707" y="340"/>
                    <a:pt x="1707" y="388"/>
                  </a:cubicBezTo>
                  <a:cubicBezTo>
                    <a:pt x="1707" y="432"/>
                    <a:pt x="1668" y="455"/>
                    <a:pt x="1613" y="455"/>
                  </a:cubicBezTo>
                  <a:cubicBezTo>
                    <a:pt x="1571" y="455"/>
                    <a:pt x="1534" y="441"/>
                    <a:pt x="1500" y="416"/>
                  </a:cubicBezTo>
                  <a:cubicBezTo>
                    <a:pt x="1497" y="414"/>
                    <a:pt x="1494" y="414"/>
                    <a:pt x="1492" y="418"/>
                  </a:cubicBezTo>
                  <a:cubicBezTo>
                    <a:pt x="1481" y="436"/>
                    <a:pt x="1481" y="436"/>
                    <a:pt x="1481" y="436"/>
                  </a:cubicBezTo>
                  <a:cubicBezTo>
                    <a:pt x="1479" y="439"/>
                    <a:pt x="1479" y="442"/>
                    <a:pt x="1483" y="444"/>
                  </a:cubicBezTo>
                  <a:cubicBezTo>
                    <a:pt x="1520" y="473"/>
                    <a:pt x="1564" y="487"/>
                    <a:pt x="1612" y="487"/>
                  </a:cubicBezTo>
                  <a:cubicBezTo>
                    <a:pt x="1693" y="487"/>
                    <a:pt x="1743" y="448"/>
                    <a:pt x="1743" y="387"/>
                  </a:cubicBezTo>
                  <a:moveTo>
                    <a:pt x="1387" y="257"/>
                  </a:moveTo>
                  <a:cubicBezTo>
                    <a:pt x="1387" y="295"/>
                    <a:pt x="1387" y="295"/>
                    <a:pt x="1387" y="295"/>
                  </a:cubicBezTo>
                  <a:cubicBezTo>
                    <a:pt x="1184" y="295"/>
                    <a:pt x="1184" y="295"/>
                    <a:pt x="1184" y="295"/>
                  </a:cubicBezTo>
                  <a:cubicBezTo>
                    <a:pt x="1184" y="257"/>
                    <a:pt x="1184" y="257"/>
                    <a:pt x="1184" y="257"/>
                  </a:cubicBezTo>
                  <a:cubicBezTo>
                    <a:pt x="1184" y="193"/>
                    <a:pt x="1224" y="160"/>
                    <a:pt x="1285" y="160"/>
                  </a:cubicBezTo>
                  <a:cubicBezTo>
                    <a:pt x="1344" y="160"/>
                    <a:pt x="1387" y="193"/>
                    <a:pt x="1387" y="257"/>
                  </a:cubicBezTo>
                  <a:moveTo>
                    <a:pt x="1422" y="257"/>
                  </a:moveTo>
                  <a:cubicBezTo>
                    <a:pt x="1422" y="171"/>
                    <a:pt x="1361" y="127"/>
                    <a:pt x="1285" y="127"/>
                  </a:cubicBezTo>
                  <a:cubicBezTo>
                    <a:pt x="1209" y="127"/>
                    <a:pt x="1148" y="171"/>
                    <a:pt x="1148" y="257"/>
                  </a:cubicBezTo>
                  <a:cubicBezTo>
                    <a:pt x="1148" y="363"/>
                    <a:pt x="1148" y="363"/>
                    <a:pt x="1148" y="363"/>
                  </a:cubicBezTo>
                  <a:cubicBezTo>
                    <a:pt x="1148" y="443"/>
                    <a:pt x="1214" y="487"/>
                    <a:pt x="1285" y="487"/>
                  </a:cubicBezTo>
                  <a:cubicBezTo>
                    <a:pt x="1342" y="487"/>
                    <a:pt x="1383" y="464"/>
                    <a:pt x="1414" y="437"/>
                  </a:cubicBezTo>
                  <a:cubicBezTo>
                    <a:pt x="1418" y="434"/>
                    <a:pt x="1418" y="432"/>
                    <a:pt x="1415" y="429"/>
                  </a:cubicBezTo>
                  <a:cubicBezTo>
                    <a:pt x="1403" y="414"/>
                    <a:pt x="1403" y="414"/>
                    <a:pt x="1403" y="414"/>
                  </a:cubicBezTo>
                  <a:cubicBezTo>
                    <a:pt x="1401" y="410"/>
                    <a:pt x="1398" y="410"/>
                    <a:pt x="1395" y="412"/>
                  </a:cubicBezTo>
                  <a:cubicBezTo>
                    <a:pt x="1370" y="434"/>
                    <a:pt x="1336" y="455"/>
                    <a:pt x="1285" y="455"/>
                  </a:cubicBezTo>
                  <a:cubicBezTo>
                    <a:pt x="1230" y="455"/>
                    <a:pt x="1184" y="422"/>
                    <a:pt x="1184" y="363"/>
                  </a:cubicBezTo>
                  <a:cubicBezTo>
                    <a:pt x="1184" y="326"/>
                    <a:pt x="1184" y="326"/>
                    <a:pt x="1184" y="326"/>
                  </a:cubicBezTo>
                  <a:cubicBezTo>
                    <a:pt x="1416" y="326"/>
                    <a:pt x="1416" y="326"/>
                    <a:pt x="1416" y="326"/>
                  </a:cubicBezTo>
                  <a:cubicBezTo>
                    <a:pt x="1419" y="326"/>
                    <a:pt x="1422" y="324"/>
                    <a:pt x="1422" y="320"/>
                  </a:cubicBezTo>
                  <a:lnTo>
                    <a:pt x="1422" y="257"/>
                  </a:lnTo>
                  <a:close/>
                  <a:moveTo>
                    <a:pt x="1107" y="485"/>
                  </a:moveTo>
                  <a:cubicBezTo>
                    <a:pt x="1110" y="484"/>
                    <a:pt x="1112" y="481"/>
                    <a:pt x="1112" y="478"/>
                  </a:cubicBezTo>
                  <a:cubicBezTo>
                    <a:pt x="1112" y="457"/>
                    <a:pt x="1112" y="457"/>
                    <a:pt x="1112" y="457"/>
                  </a:cubicBezTo>
                  <a:cubicBezTo>
                    <a:pt x="1112" y="453"/>
                    <a:pt x="1110" y="452"/>
                    <a:pt x="1106" y="452"/>
                  </a:cubicBezTo>
                  <a:cubicBezTo>
                    <a:pt x="1094" y="453"/>
                    <a:pt x="1080" y="454"/>
                    <a:pt x="1071" y="454"/>
                  </a:cubicBezTo>
                  <a:cubicBezTo>
                    <a:pt x="1034" y="454"/>
                    <a:pt x="1012" y="431"/>
                    <a:pt x="1012" y="373"/>
                  </a:cubicBezTo>
                  <a:cubicBezTo>
                    <a:pt x="1012" y="5"/>
                    <a:pt x="1012" y="5"/>
                    <a:pt x="1012" y="5"/>
                  </a:cubicBezTo>
                  <a:cubicBezTo>
                    <a:pt x="1012" y="2"/>
                    <a:pt x="1010" y="0"/>
                    <a:pt x="1006" y="0"/>
                  </a:cubicBezTo>
                  <a:cubicBezTo>
                    <a:pt x="982" y="0"/>
                    <a:pt x="982" y="0"/>
                    <a:pt x="982" y="0"/>
                  </a:cubicBezTo>
                  <a:cubicBezTo>
                    <a:pt x="979" y="0"/>
                    <a:pt x="977" y="2"/>
                    <a:pt x="977" y="5"/>
                  </a:cubicBezTo>
                  <a:cubicBezTo>
                    <a:pt x="977" y="371"/>
                    <a:pt x="977" y="371"/>
                    <a:pt x="977" y="371"/>
                  </a:cubicBezTo>
                  <a:cubicBezTo>
                    <a:pt x="977" y="450"/>
                    <a:pt x="1012" y="487"/>
                    <a:pt x="1069" y="487"/>
                  </a:cubicBezTo>
                  <a:cubicBezTo>
                    <a:pt x="1079" y="487"/>
                    <a:pt x="1095" y="486"/>
                    <a:pt x="1107" y="485"/>
                  </a:cubicBezTo>
                  <a:moveTo>
                    <a:pt x="910" y="446"/>
                  </a:moveTo>
                  <a:cubicBezTo>
                    <a:pt x="912" y="444"/>
                    <a:pt x="912" y="442"/>
                    <a:pt x="910" y="438"/>
                  </a:cubicBezTo>
                  <a:cubicBezTo>
                    <a:pt x="899" y="422"/>
                    <a:pt x="899" y="422"/>
                    <a:pt x="899" y="422"/>
                  </a:cubicBezTo>
                  <a:cubicBezTo>
                    <a:pt x="897" y="419"/>
                    <a:pt x="894" y="418"/>
                    <a:pt x="891" y="421"/>
                  </a:cubicBezTo>
                  <a:cubicBezTo>
                    <a:pt x="859" y="444"/>
                    <a:pt x="827" y="455"/>
                    <a:pt x="791" y="455"/>
                  </a:cubicBezTo>
                  <a:cubicBezTo>
                    <a:pt x="726" y="455"/>
                    <a:pt x="689" y="414"/>
                    <a:pt x="689" y="360"/>
                  </a:cubicBezTo>
                  <a:cubicBezTo>
                    <a:pt x="689" y="254"/>
                    <a:pt x="689" y="254"/>
                    <a:pt x="689" y="254"/>
                  </a:cubicBezTo>
                  <a:cubicBezTo>
                    <a:pt x="689" y="201"/>
                    <a:pt x="726" y="160"/>
                    <a:pt x="791" y="160"/>
                  </a:cubicBezTo>
                  <a:cubicBezTo>
                    <a:pt x="825" y="160"/>
                    <a:pt x="854" y="169"/>
                    <a:pt x="882" y="189"/>
                  </a:cubicBezTo>
                  <a:cubicBezTo>
                    <a:pt x="885" y="191"/>
                    <a:pt x="888" y="189"/>
                    <a:pt x="890" y="187"/>
                  </a:cubicBezTo>
                  <a:cubicBezTo>
                    <a:pt x="901" y="170"/>
                    <a:pt x="901" y="170"/>
                    <a:pt x="901" y="170"/>
                  </a:cubicBezTo>
                  <a:cubicBezTo>
                    <a:pt x="903" y="167"/>
                    <a:pt x="903" y="165"/>
                    <a:pt x="899" y="162"/>
                  </a:cubicBezTo>
                  <a:cubicBezTo>
                    <a:pt x="867" y="139"/>
                    <a:pt x="832" y="127"/>
                    <a:pt x="791" y="127"/>
                  </a:cubicBezTo>
                  <a:cubicBezTo>
                    <a:pt x="705" y="127"/>
                    <a:pt x="654" y="182"/>
                    <a:pt x="654" y="254"/>
                  </a:cubicBezTo>
                  <a:cubicBezTo>
                    <a:pt x="654" y="360"/>
                    <a:pt x="654" y="360"/>
                    <a:pt x="654" y="360"/>
                  </a:cubicBezTo>
                  <a:cubicBezTo>
                    <a:pt x="654" y="432"/>
                    <a:pt x="705" y="487"/>
                    <a:pt x="791" y="487"/>
                  </a:cubicBezTo>
                  <a:cubicBezTo>
                    <a:pt x="838" y="487"/>
                    <a:pt x="875" y="473"/>
                    <a:pt x="910" y="446"/>
                  </a:cubicBezTo>
                  <a:moveTo>
                    <a:pt x="599" y="446"/>
                  </a:moveTo>
                  <a:cubicBezTo>
                    <a:pt x="602" y="444"/>
                    <a:pt x="602" y="442"/>
                    <a:pt x="600" y="438"/>
                  </a:cubicBezTo>
                  <a:cubicBezTo>
                    <a:pt x="589" y="422"/>
                    <a:pt x="589" y="422"/>
                    <a:pt x="589" y="422"/>
                  </a:cubicBezTo>
                  <a:cubicBezTo>
                    <a:pt x="587" y="419"/>
                    <a:pt x="584" y="418"/>
                    <a:pt x="581" y="421"/>
                  </a:cubicBezTo>
                  <a:cubicBezTo>
                    <a:pt x="549" y="444"/>
                    <a:pt x="517" y="455"/>
                    <a:pt x="481" y="455"/>
                  </a:cubicBezTo>
                  <a:cubicBezTo>
                    <a:pt x="416" y="455"/>
                    <a:pt x="379" y="414"/>
                    <a:pt x="379" y="360"/>
                  </a:cubicBezTo>
                  <a:cubicBezTo>
                    <a:pt x="379" y="254"/>
                    <a:pt x="379" y="254"/>
                    <a:pt x="379" y="254"/>
                  </a:cubicBezTo>
                  <a:cubicBezTo>
                    <a:pt x="379" y="201"/>
                    <a:pt x="416" y="160"/>
                    <a:pt x="481" y="160"/>
                  </a:cubicBezTo>
                  <a:cubicBezTo>
                    <a:pt x="515" y="160"/>
                    <a:pt x="544" y="169"/>
                    <a:pt x="572" y="189"/>
                  </a:cubicBezTo>
                  <a:cubicBezTo>
                    <a:pt x="575" y="191"/>
                    <a:pt x="578" y="189"/>
                    <a:pt x="580" y="187"/>
                  </a:cubicBezTo>
                  <a:cubicBezTo>
                    <a:pt x="591" y="170"/>
                    <a:pt x="591" y="170"/>
                    <a:pt x="591" y="170"/>
                  </a:cubicBezTo>
                  <a:cubicBezTo>
                    <a:pt x="593" y="167"/>
                    <a:pt x="593" y="165"/>
                    <a:pt x="589" y="162"/>
                  </a:cubicBezTo>
                  <a:cubicBezTo>
                    <a:pt x="557" y="139"/>
                    <a:pt x="522" y="127"/>
                    <a:pt x="481" y="127"/>
                  </a:cubicBezTo>
                  <a:cubicBezTo>
                    <a:pt x="395" y="127"/>
                    <a:pt x="344" y="182"/>
                    <a:pt x="344" y="254"/>
                  </a:cubicBezTo>
                  <a:cubicBezTo>
                    <a:pt x="344" y="360"/>
                    <a:pt x="344" y="360"/>
                    <a:pt x="344" y="360"/>
                  </a:cubicBezTo>
                  <a:cubicBezTo>
                    <a:pt x="344" y="432"/>
                    <a:pt x="395" y="487"/>
                    <a:pt x="481" y="487"/>
                  </a:cubicBezTo>
                  <a:cubicBezTo>
                    <a:pt x="528" y="487"/>
                    <a:pt x="565" y="473"/>
                    <a:pt x="599" y="446"/>
                  </a:cubicBezTo>
                  <a:moveTo>
                    <a:pt x="239" y="257"/>
                  </a:moveTo>
                  <a:cubicBezTo>
                    <a:pt x="239" y="295"/>
                    <a:pt x="239" y="295"/>
                    <a:pt x="239" y="295"/>
                  </a:cubicBezTo>
                  <a:cubicBezTo>
                    <a:pt x="36" y="295"/>
                    <a:pt x="36" y="295"/>
                    <a:pt x="36" y="295"/>
                  </a:cubicBezTo>
                  <a:cubicBezTo>
                    <a:pt x="36" y="257"/>
                    <a:pt x="36" y="257"/>
                    <a:pt x="36" y="257"/>
                  </a:cubicBezTo>
                  <a:cubicBezTo>
                    <a:pt x="36" y="193"/>
                    <a:pt x="77" y="160"/>
                    <a:pt x="138" y="160"/>
                  </a:cubicBezTo>
                  <a:cubicBezTo>
                    <a:pt x="197" y="160"/>
                    <a:pt x="239" y="193"/>
                    <a:pt x="239" y="257"/>
                  </a:cubicBezTo>
                  <a:moveTo>
                    <a:pt x="274" y="257"/>
                  </a:moveTo>
                  <a:cubicBezTo>
                    <a:pt x="274" y="171"/>
                    <a:pt x="214" y="127"/>
                    <a:pt x="138" y="127"/>
                  </a:cubicBezTo>
                  <a:cubicBezTo>
                    <a:pt x="61" y="127"/>
                    <a:pt x="0" y="171"/>
                    <a:pt x="0" y="257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443"/>
                    <a:pt x="66" y="487"/>
                    <a:pt x="137" y="487"/>
                  </a:cubicBezTo>
                  <a:cubicBezTo>
                    <a:pt x="194" y="487"/>
                    <a:pt x="236" y="464"/>
                    <a:pt x="267" y="437"/>
                  </a:cubicBezTo>
                  <a:cubicBezTo>
                    <a:pt x="270" y="434"/>
                    <a:pt x="270" y="432"/>
                    <a:pt x="267" y="429"/>
                  </a:cubicBezTo>
                  <a:cubicBezTo>
                    <a:pt x="255" y="414"/>
                    <a:pt x="255" y="414"/>
                    <a:pt x="255" y="414"/>
                  </a:cubicBezTo>
                  <a:cubicBezTo>
                    <a:pt x="253" y="410"/>
                    <a:pt x="250" y="410"/>
                    <a:pt x="247" y="412"/>
                  </a:cubicBezTo>
                  <a:cubicBezTo>
                    <a:pt x="222" y="434"/>
                    <a:pt x="188" y="455"/>
                    <a:pt x="138" y="455"/>
                  </a:cubicBezTo>
                  <a:cubicBezTo>
                    <a:pt x="82" y="455"/>
                    <a:pt x="36" y="422"/>
                    <a:pt x="36" y="363"/>
                  </a:cubicBezTo>
                  <a:cubicBezTo>
                    <a:pt x="36" y="326"/>
                    <a:pt x="36" y="326"/>
                    <a:pt x="36" y="326"/>
                  </a:cubicBezTo>
                  <a:cubicBezTo>
                    <a:pt x="268" y="326"/>
                    <a:pt x="268" y="326"/>
                    <a:pt x="268" y="326"/>
                  </a:cubicBezTo>
                  <a:cubicBezTo>
                    <a:pt x="271" y="326"/>
                    <a:pt x="274" y="324"/>
                    <a:pt x="274" y="320"/>
                  </a:cubicBezTo>
                  <a:lnTo>
                    <a:pt x="274" y="2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1400"/>
            </a:p>
          </p:txBody>
        </p:sp>
        <p:sp>
          <p:nvSpPr>
            <p:cNvPr id="17" name="SHP_Star">
              <a:extLst>
                <a:ext uri="{FF2B5EF4-FFF2-40B4-BE49-F238E27FC236}">
                  <a16:creationId xmlns:a16="http://schemas.microsoft.com/office/drawing/2014/main" id="{8AB9C067-0EE3-4CD7-9DFB-2AC1E75B87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175" y="5214938"/>
              <a:ext cx="2332038" cy="2039937"/>
            </a:xfrm>
            <a:custGeom>
              <a:avLst/>
              <a:gdLst>
                <a:gd name="T0" fmla="*/ 404 w 1469"/>
                <a:gd name="T1" fmla="*/ 846 h 1285"/>
                <a:gd name="T2" fmla="*/ 280 w 1469"/>
                <a:gd name="T3" fmla="*/ 1285 h 1285"/>
                <a:gd name="T4" fmla="*/ 711 w 1469"/>
                <a:gd name="T5" fmla="*/ 1024 h 1285"/>
                <a:gd name="T6" fmla="*/ 680 w 1469"/>
                <a:gd name="T7" fmla="*/ 718 h 1285"/>
                <a:gd name="T8" fmla="*/ 404 w 1469"/>
                <a:gd name="T9" fmla="*/ 846 h 1285"/>
                <a:gd name="T10" fmla="*/ 753 w 1469"/>
                <a:gd name="T11" fmla="*/ 1024 h 1285"/>
                <a:gd name="T12" fmla="*/ 1187 w 1469"/>
                <a:gd name="T13" fmla="*/ 1285 h 1285"/>
                <a:gd name="T14" fmla="*/ 1061 w 1469"/>
                <a:gd name="T15" fmla="*/ 846 h 1285"/>
                <a:gd name="T16" fmla="*/ 785 w 1469"/>
                <a:gd name="T17" fmla="*/ 718 h 1285"/>
                <a:gd name="T18" fmla="*/ 753 w 1469"/>
                <a:gd name="T19" fmla="*/ 1024 h 1285"/>
                <a:gd name="T20" fmla="*/ 0 w 1469"/>
                <a:gd name="T21" fmla="*/ 641 h 1285"/>
                <a:gd name="T22" fmla="*/ 406 w 1469"/>
                <a:gd name="T23" fmla="*/ 817 h 1285"/>
                <a:gd name="T24" fmla="*/ 655 w 1469"/>
                <a:gd name="T25" fmla="*/ 644 h 1285"/>
                <a:gd name="T26" fmla="*/ 404 w 1469"/>
                <a:gd name="T27" fmla="*/ 470 h 1285"/>
                <a:gd name="T28" fmla="*/ 0 w 1469"/>
                <a:gd name="T29" fmla="*/ 641 h 1285"/>
                <a:gd name="T30" fmla="*/ 814 w 1469"/>
                <a:gd name="T31" fmla="*/ 644 h 1285"/>
                <a:gd name="T32" fmla="*/ 1063 w 1469"/>
                <a:gd name="T33" fmla="*/ 817 h 1285"/>
                <a:gd name="T34" fmla="*/ 1469 w 1469"/>
                <a:gd name="T35" fmla="*/ 641 h 1285"/>
                <a:gd name="T36" fmla="*/ 1064 w 1469"/>
                <a:gd name="T37" fmla="*/ 470 h 1285"/>
                <a:gd name="T38" fmla="*/ 814 w 1469"/>
                <a:gd name="T39" fmla="*/ 644 h 1285"/>
                <a:gd name="T40" fmla="*/ 404 w 1469"/>
                <a:gd name="T41" fmla="*/ 442 h 1285"/>
                <a:gd name="T42" fmla="*/ 678 w 1469"/>
                <a:gd name="T43" fmla="*/ 565 h 1285"/>
                <a:gd name="T44" fmla="*/ 711 w 1469"/>
                <a:gd name="T45" fmla="*/ 261 h 1285"/>
                <a:gd name="T46" fmla="*/ 280 w 1469"/>
                <a:gd name="T47" fmla="*/ 0 h 1285"/>
                <a:gd name="T48" fmla="*/ 404 w 1469"/>
                <a:gd name="T49" fmla="*/ 442 h 1285"/>
                <a:gd name="T50" fmla="*/ 753 w 1469"/>
                <a:gd name="T51" fmla="*/ 261 h 1285"/>
                <a:gd name="T52" fmla="*/ 786 w 1469"/>
                <a:gd name="T53" fmla="*/ 565 h 1285"/>
                <a:gd name="T54" fmla="*/ 1061 w 1469"/>
                <a:gd name="T55" fmla="*/ 442 h 1285"/>
                <a:gd name="T56" fmla="*/ 1187 w 1469"/>
                <a:gd name="T57" fmla="*/ 0 h 1285"/>
                <a:gd name="T58" fmla="*/ 753 w 1469"/>
                <a:gd name="T59" fmla="*/ 261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9" h="1285">
                  <a:moveTo>
                    <a:pt x="404" y="846"/>
                  </a:moveTo>
                  <a:lnTo>
                    <a:pt x="280" y="1285"/>
                  </a:lnTo>
                  <a:lnTo>
                    <a:pt x="711" y="1024"/>
                  </a:lnTo>
                  <a:lnTo>
                    <a:pt x="680" y="718"/>
                  </a:lnTo>
                  <a:lnTo>
                    <a:pt x="404" y="846"/>
                  </a:lnTo>
                  <a:close/>
                  <a:moveTo>
                    <a:pt x="753" y="1024"/>
                  </a:moveTo>
                  <a:lnTo>
                    <a:pt x="1187" y="1285"/>
                  </a:lnTo>
                  <a:lnTo>
                    <a:pt x="1061" y="846"/>
                  </a:lnTo>
                  <a:lnTo>
                    <a:pt x="785" y="718"/>
                  </a:lnTo>
                  <a:lnTo>
                    <a:pt x="753" y="1024"/>
                  </a:lnTo>
                  <a:close/>
                  <a:moveTo>
                    <a:pt x="0" y="641"/>
                  </a:moveTo>
                  <a:lnTo>
                    <a:pt x="406" y="817"/>
                  </a:lnTo>
                  <a:lnTo>
                    <a:pt x="655" y="644"/>
                  </a:lnTo>
                  <a:lnTo>
                    <a:pt x="404" y="470"/>
                  </a:lnTo>
                  <a:lnTo>
                    <a:pt x="0" y="641"/>
                  </a:lnTo>
                  <a:close/>
                  <a:moveTo>
                    <a:pt x="814" y="644"/>
                  </a:moveTo>
                  <a:lnTo>
                    <a:pt x="1063" y="817"/>
                  </a:lnTo>
                  <a:lnTo>
                    <a:pt x="1469" y="641"/>
                  </a:lnTo>
                  <a:lnTo>
                    <a:pt x="1064" y="470"/>
                  </a:lnTo>
                  <a:lnTo>
                    <a:pt x="814" y="644"/>
                  </a:lnTo>
                  <a:close/>
                  <a:moveTo>
                    <a:pt x="404" y="442"/>
                  </a:moveTo>
                  <a:lnTo>
                    <a:pt x="678" y="565"/>
                  </a:lnTo>
                  <a:lnTo>
                    <a:pt x="711" y="261"/>
                  </a:lnTo>
                  <a:lnTo>
                    <a:pt x="280" y="0"/>
                  </a:lnTo>
                  <a:lnTo>
                    <a:pt x="404" y="442"/>
                  </a:lnTo>
                  <a:close/>
                  <a:moveTo>
                    <a:pt x="753" y="261"/>
                  </a:moveTo>
                  <a:lnTo>
                    <a:pt x="786" y="565"/>
                  </a:lnTo>
                  <a:lnTo>
                    <a:pt x="1061" y="442"/>
                  </a:lnTo>
                  <a:lnTo>
                    <a:pt x="1187" y="0"/>
                  </a:lnTo>
                  <a:lnTo>
                    <a:pt x="753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835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FA7619-5358-472D-AAA1-6DA717CED0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www.ecclesiastical.com/church/church-insurance-consultants</a:t>
            </a:r>
            <a:endParaRPr lang="en-GB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 bwMode="gray">
          <a:xfrm>
            <a:off x="5508724" y="1152242"/>
            <a:ext cx="4752705" cy="57612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 bwMode="gray">
          <a:xfrm>
            <a:off x="432064" y="1152242"/>
            <a:ext cx="4752705" cy="57612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DD905F6-940C-4152-A6BA-7F1DFA01220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31970" y="432091"/>
            <a:ext cx="9829459" cy="4680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47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66">
          <p15:clr>
            <a:srgbClr val="A4A3A4"/>
          </p15:clr>
        </p15:guide>
        <p15:guide id="2" orient="horz" pos="4354">
          <p15:clr>
            <a:srgbClr val="A4A3A4"/>
          </p15:clr>
        </p15:guide>
        <p15:guide id="3" pos="3469">
          <p15:clr>
            <a:srgbClr val="A4A3A4"/>
          </p15:clr>
        </p15:guide>
        <p15:guide id="4" pos="6463">
          <p15:clr>
            <a:srgbClr val="A4A3A4"/>
          </p15:clr>
        </p15:guide>
        <p15:guide id="5" pos="271">
          <p15:clr>
            <a:srgbClr val="A4A3A4"/>
          </p15:clr>
        </p15:guide>
        <p15:guide id="7" orient="horz" pos="725">
          <p15:clr>
            <a:srgbClr val="A4A3A4"/>
          </p15:clr>
        </p15:guide>
        <p15:guide id="8" orient="horz" pos="567">
          <p15:clr>
            <a:srgbClr val="A4A3A4"/>
          </p15:clr>
        </p15:guide>
        <p15:guide id="10" orient="horz" pos="272">
          <p15:clr>
            <a:srgbClr val="A4A3A4"/>
          </p15:clr>
        </p15:guide>
        <p15:guide id="11" orient="horz" pos="4569">
          <p15:clr>
            <a:srgbClr val="A4A3A4"/>
          </p15:clr>
        </p15:guide>
        <p15:guide id="12" orient="horz" pos="4649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2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FA7619-5358-472D-AAA1-6DA717CED0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www.ecclesiastical.com/church/church-insurance-consultants</a:t>
            </a:r>
            <a:endParaRPr lang="en-GB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 bwMode="gray">
          <a:xfrm>
            <a:off x="3816520" y="1152242"/>
            <a:ext cx="6444956" cy="57612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 bwMode="gray">
          <a:xfrm>
            <a:off x="432064" y="1152242"/>
            <a:ext cx="3060454" cy="57612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A4F7CCE-4B55-48D9-91D6-F573F30949F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31970" y="432091"/>
            <a:ext cx="9829459" cy="4680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445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03">
          <p15:clr>
            <a:srgbClr val="A4A3A4"/>
          </p15:clr>
        </p15:guide>
        <p15:guide id="2" orient="horz" pos="4569">
          <p15:clr>
            <a:srgbClr val="A4A3A4"/>
          </p15:clr>
        </p15:guide>
        <p15:guide id="5" pos="6463">
          <p15:clr>
            <a:srgbClr val="A4A3A4"/>
          </p15:clr>
        </p15:guide>
        <p15:guide id="6" pos="271">
          <p15:clr>
            <a:srgbClr val="A4A3A4"/>
          </p15:clr>
        </p15:guide>
        <p15:guide id="7" pos="2199">
          <p15:clr>
            <a:srgbClr val="A4A3A4"/>
          </p15:clr>
        </p15:guide>
        <p15:guide id="9" orient="horz" pos="725">
          <p15:clr>
            <a:srgbClr val="A4A3A4"/>
          </p15:clr>
        </p15:guide>
        <p15:guide id="10" orient="horz" pos="567">
          <p15:clr>
            <a:srgbClr val="A4A3A4"/>
          </p15:clr>
        </p15:guide>
        <p15:guide id="12" orient="horz" pos="272">
          <p15:clr>
            <a:srgbClr val="A4A3A4"/>
          </p15:clr>
        </p15:guide>
        <p15:guide id="13" orient="horz" pos="4354">
          <p15:clr>
            <a:srgbClr val="A4A3A4"/>
          </p15:clr>
        </p15:guide>
        <p15:guide id="14" orient="horz" pos="4649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1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FA7619-5358-472D-AAA1-6DA717CED0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www.ecclesiastical.com/church/church-insurance-consultants</a:t>
            </a:r>
            <a:endParaRPr lang="en-GB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 bwMode="gray">
          <a:xfrm>
            <a:off x="7200975" y="1152242"/>
            <a:ext cx="3060454" cy="57612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 bwMode="gray">
          <a:xfrm>
            <a:off x="432064" y="1152242"/>
            <a:ext cx="6444956" cy="57612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A4F7CCE-4B55-48D9-91D6-F573F30949F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31970" y="432091"/>
            <a:ext cx="9829459" cy="4680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869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569">
          <p15:clr>
            <a:srgbClr val="A4A3A4"/>
          </p15:clr>
        </p15:guide>
        <p15:guide id="3" pos="4330">
          <p15:clr>
            <a:srgbClr val="A4A3A4"/>
          </p15:clr>
        </p15:guide>
        <p15:guide id="4" pos="4534">
          <p15:clr>
            <a:srgbClr val="A4A3A4"/>
          </p15:clr>
        </p15:guide>
        <p15:guide id="5" pos="6463">
          <p15:clr>
            <a:srgbClr val="A4A3A4"/>
          </p15:clr>
        </p15:guide>
        <p15:guide id="6" pos="271">
          <p15:clr>
            <a:srgbClr val="A4A3A4"/>
          </p15:clr>
        </p15:guide>
        <p15:guide id="9" orient="horz" pos="725">
          <p15:clr>
            <a:srgbClr val="A4A3A4"/>
          </p15:clr>
        </p15:guide>
        <p15:guide id="10" orient="horz" pos="567">
          <p15:clr>
            <a:srgbClr val="A4A3A4"/>
          </p15:clr>
        </p15:guide>
        <p15:guide id="12" orient="horz" pos="272">
          <p15:clr>
            <a:srgbClr val="A4A3A4"/>
          </p15:clr>
        </p15:guide>
        <p15:guide id="13" orient="horz" pos="4354">
          <p15:clr>
            <a:srgbClr val="A4A3A4"/>
          </p15:clr>
        </p15:guide>
        <p15:guide id="14" orient="horz" pos="4649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FA7619-5358-472D-AAA1-6DA717CED0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www.ecclesiastical.com/church/church-insurance-consultants</a:t>
            </a:r>
            <a:endParaRPr lang="en-GB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EDDFA3F-F746-4E4D-B43A-F53F68EC5BE5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7200975" y="1152242"/>
            <a:ext cx="3060454" cy="57612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 bwMode="gray">
          <a:xfrm>
            <a:off x="3816520" y="1152242"/>
            <a:ext cx="3060454" cy="57612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 bwMode="gray">
          <a:xfrm>
            <a:off x="432064" y="1152242"/>
            <a:ext cx="3060454" cy="57612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A4F7CCE-4B55-48D9-91D6-F573F30949F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31970" y="432091"/>
            <a:ext cx="9829459" cy="4680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153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03">
          <p15:clr>
            <a:srgbClr val="A4A3A4"/>
          </p15:clr>
        </p15:guide>
        <p15:guide id="2" orient="horz" pos="4569">
          <p15:clr>
            <a:srgbClr val="A4A3A4"/>
          </p15:clr>
        </p15:guide>
        <p15:guide id="3" pos="4331">
          <p15:clr>
            <a:srgbClr val="A4A3A4"/>
          </p15:clr>
        </p15:guide>
        <p15:guide id="4" pos="4534">
          <p15:clr>
            <a:srgbClr val="A4A3A4"/>
          </p15:clr>
        </p15:guide>
        <p15:guide id="5" pos="6463">
          <p15:clr>
            <a:srgbClr val="A4A3A4"/>
          </p15:clr>
        </p15:guide>
        <p15:guide id="6" pos="272">
          <p15:clr>
            <a:srgbClr val="A4A3A4"/>
          </p15:clr>
        </p15:guide>
        <p15:guide id="7" pos="2199">
          <p15:clr>
            <a:srgbClr val="A4A3A4"/>
          </p15:clr>
        </p15:guide>
        <p15:guide id="9" orient="horz" pos="725">
          <p15:clr>
            <a:srgbClr val="A4A3A4"/>
          </p15:clr>
        </p15:guide>
        <p15:guide id="10" orient="horz" pos="567">
          <p15:clr>
            <a:srgbClr val="A4A3A4"/>
          </p15:clr>
        </p15:guide>
        <p15:guide id="12" orient="horz" pos="272">
          <p15:clr>
            <a:srgbClr val="A4A3A4"/>
          </p15:clr>
        </p15:guide>
        <p15:guide id="13" orient="horz" pos="4354">
          <p15:clr>
            <a:srgbClr val="A4A3A4"/>
          </p15:clr>
        </p15:guide>
        <p15:guide id="14" orient="horz" pos="4649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FA7619-5358-472D-AAA1-6DA717CED0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www.ecclesiastical.com/church/church-insurance-consultants</a:t>
            </a:r>
            <a:endParaRPr lang="en-GB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8D2BCA7-F682-4FC7-BC49-D2BE10C52098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5508724" y="4194881"/>
            <a:ext cx="4752705" cy="27185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EDDFA3F-F746-4E4D-B43A-F53F68EC5BE5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431970" y="4194881"/>
            <a:ext cx="4752705" cy="27185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 bwMode="gray">
          <a:xfrm>
            <a:off x="5508724" y="1152242"/>
            <a:ext cx="4752705" cy="27185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 bwMode="gray">
          <a:xfrm>
            <a:off x="431970" y="1152242"/>
            <a:ext cx="4752705" cy="27185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9A56446-BB8B-409E-A4E4-FDC4483DE67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31970" y="432091"/>
            <a:ext cx="9829459" cy="4680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917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1">
          <p15:clr>
            <a:srgbClr val="A4A3A4"/>
          </p15:clr>
        </p15:guide>
        <p15:guide id="2" orient="horz" pos="4354">
          <p15:clr>
            <a:srgbClr val="A4A3A4"/>
          </p15:clr>
        </p15:guide>
        <p15:guide id="4" orient="horz" pos="725">
          <p15:clr>
            <a:srgbClr val="A4A3A4"/>
          </p15:clr>
        </p15:guide>
        <p15:guide id="5" orient="horz" pos="567">
          <p15:clr>
            <a:srgbClr val="A4A3A4"/>
          </p15:clr>
        </p15:guide>
        <p15:guide id="7" orient="horz" pos="272">
          <p15:clr>
            <a:srgbClr val="A4A3A4"/>
          </p15:clr>
        </p15:guide>
        <p15:guide id="10" pos="3266">
          <p15:clr>
            <a:srgbClr val="A4A3A4"/>
          </p15:clr>
        </p15:guide>
        <p15:guide id="11" pos="3469">
          <p15:clr>
            <a:srgbClr val="A4A3A4"/>
          </p15:clr>
        </p15:guide>
        <p15:guide id="14" pos="6463">
          <p15:clr>
            <a:srgbClr val="A4A3A4"/>
          </p15:clr>
        </p15:guide>
        <p15:guide id="15" orient="horz" pos="4569">
          <p15:clr>
            <a:srgbClr val="A4A3A4"/>
          </p15:clr>
        </p15:guide>
        <p15:guide id="16" orient="horz" pos="4649">
          <p15:clr>
            <a:srgbClr val="A4A3A4"/>
          </p15:clr>
        </p15:guide>
        <p15:guide id="17" orient="horz" pos="2641">
          <p15:clr>
            <a:srgbClr val="A4A3A4"/>
          </p15:clr>
        </p15:guide>
        <p15:guide id="18" orient="horz" pos="2438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FA7619-5358-472D-AAA1-6DA717CED0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www.ecclesiastical.com/church/church-insurance-consultants</a:t>
            </a:r>
            <a:endParaRPr lang="en-GB" dirty="0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8168D4C6-3977-4253-B859-70799EB0C562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669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A4A3A4"/>
          </p15:clr>
        </p15:guide>
        <p15:guide id="2" orient="horz" pos="272">
          <p15:clr>
            <a:srgbClr val="A4A3A4"/>
          </p15:clr>
        </p15:guide>
        <p15:guide id="3" pos="6463">
          <p15:clr>
            <a:srgbClr val="A4A3A4"/>
          </p15:clr>
        </p15:guide>
        <p15:guide id="5" orient="horz" pos="725">
          <p15:clr>
            <a:srgbClr val="A4A3A4"/>
          </p15:clr>
        </p15:guide>
        <p15:guide id="7" orient="horz" pos="4354">
          <p15:clr>
            <a:srgbClr val="A4A3A4"/>
          </p15:clr>
        </p15:guide>
        <p15:guide id="8" orient="horz" pos="567">
          <p15:clr>
            <a:srgbClr val="A4A3A4"/>
          </p15:clr>
        </p15:guide>
        <p15:guide id="9" orient="horz" pos="4569">
          <p15:clr>
            <a:srgbClr val="A4A3A4"/>
          </p15:clr>
        </p15:guide>
        <p15:guide id="10" orient="horz" pos="4649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HP_Footer">
            <a:extLst>
              <a:ext uri="{FF2B5EF4-FFF2-40B4-BE49-F238E27FC236}">
                <a16:creationId xmlns:a16="http://schemas.microsoft.com/office/drawing/2014/main" id="{67067F58-5DAF-4B45-8C14-3782445374C4}"/>
              </a:ext>
            </a:extLst>
          </p:cNvPr>
          <p:cNvGrpSpPr/>
          <p:nvPr userDrawn="1"/>
        </p:nvGrpSpPr>
        <p:grpSpPr>
          <a:xfrm>
            <a:off x="2" y="6589059"/>
            <a:ext cx="10693400" cy="972204"/>
            <a:chOff x="1" y="6587675"/>
            <a:chExt cx="10691813" cy="972000"/>
          </a:xfrm>
        </p:grpSpPr>
        <p:sp>
          <p:nvSpPr>
            <p:cNvPr id="9" name="SHP_Blue (10%) Bar">
              <a:extLst>
                <a:ext uri="{FF2B5EF4-FFF2-40B4-BE49-F238E27FC236}">
                  <a16:creationId xmlns:a16="http://schemas.microsoft.com/office/drawing/2014/main" id="{DB0E75D1-AF6E-4BFE-81DE-1761F1AB6921}"/>
                </a:ext>
              </a:extLst>
            </p:cNvPr>
            <p:cNvSpPr/>
            <p:nvPr userDrawn="1"/>
          </p:nvSpPr>
          <p:spPr bwMode="gray">
            <a:xfrm>
              <a:off x="1" y="7074595"/>
              <a:ext cx="10691813" cy="485080"/>
            </a:xfrm>
            <a:custGeom>
              <a:avLst/>
              <a:gdLst>
                <a:gd name="connsiteX0" fmla="*/ 0 w 10691813"/>
                <a:gd name="connsiteY0" fmla="*/ 0 h 485080"/>
                <a:gd name="connsiteX1" fmla="*/ 10691813 w 10691813"/>
                <a:gd name="connsiteY1" fmla="*/ 0 h 485080"/>
                <a:gd name="connsiteX2" fmla="*/ 10691813 w 10691813"/>
                <a:gd name="connsiteY2" fmla="*/ 485080 h 485080"/>
                <a:gd name="connsiteX3" fmla="*/ 0 w 10691813"/>
                <a:gd name="connsiteY3" fmla="*/ 485080 h 48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91813" h="485080">
                  <a:moveTo>
                    <a:pt x="0" y="0"/>
                  </a:moveTo>
                  <a:lnTo>
                    <a:pt x="10691813" y="0"/>
                  </a:lnTo>
                  <a:lnTo>
                    <a:pt x="10691813" y="485080"/>
                  </a:lnTo>
                  <a:lnTo>
                    <a:pt x="0" y="485080"/>
                  </a:lnTo>
                  <a:close/>
                </a:path>
              </a:pathLst>
            </a:custGeom>
            <a:solidFill>
              <a:srgbClr val="E8E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 sz="1400" noProof="0"/>
            </a:p>
          </p:txBody>
        </p:sp>
        <p:sp>
          <p:nvSpPr>
            <p:cNvPr id="10" name="SHP_Shard">
              <a:extLst>
                <a:ext uri="{FF2B5EF4-FFF2-40B4-BE49-F238E27FC236}">
                  <a16:creationId xmlns:a16="http://schemas.microsoft.com/office/drawing/2014/main" id="{E559294C-7537-4809-B13B-36E734068450}"/>
                </a:ext>
              </a:extLst>
            </p:cNvPr>
            <p:cNvSpPr/>
            <p:nvPr userDrawn="1"/>
          </p:nvSpPr>
          <p:spPr>
            <a:xfrm rot="10800000">
              <a:off x="10079428" y="6587675"/>
              <a:ext cx="612383" cy="972000"/>
            </a:xfrm>
            <a:custGeom>
              <a:avLst/>
              <a:gdLst>
                <a:gd name="connsiteX0" fmla="*/ 0 w 962025"/>
                <a:gd name="connsiteY0" fmla="*/ 1571625 h 1571625"/>
                <a:gd name="connsiteX1" fmla="*/ 161925 w 962025"/>
                <a:gd name="connsiteY1" fmla="*/ 342900 h 1571625"/>
                <a:gd name="connsiteX2" fmla="*/ 952500 w 962025"/>
                <a:gd name="connsiteY2" fmla="*/ 0 h 1571625"/>
                <a:gd name="connsiteX3" fmla="*/ 962025 w 962025"/>
                <a:gd name="connsiteY3" fmla="*/ 781050 h 1571625"/>
                <a:gd name="connsiteX4" fmla="*/ 0 w 962025"/>
                <a:gd name="connsiteY4" fmla="*/ 1571625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025" h="1571625">
                  <a:moveTo>
                    <a:pt x="0" y="1571625"/>
                  </a:moveTo>
                  <a:lnTo>
                    <a:pt x="161925" y="342900"/>
                  </a:lnTo>
                  <a:lnTo>
                    <a:pt x="952500" y="0"/>
                  </a:lnTo>
                  <a:lnTo>
                    <a:pt x="962025" y="781050"/>
                  </a:lnTo>
                  <a:lnTo>
                    <a:pt x="0" y="1571625"/>
                  </a:lnTo>
                  <a:close/>
                </a:path>
              </a:pathLst>
            </a:custGeom>
            <a:gradFill flip="none" rotWithShape="1">
              <a:gsLst>
                <a:gs pos="32000">
                  <a:srgbClr val="FAB701"/>
                </a:gs>
                <a:gs pos="0">
                  <a:srgbClr val="FFDF85"/>
                </a:gs>
                <a:gs pos="100000">
                  <a:srgbClr val="D53140"/>
                </a:gs>
              </a:gsLst>
              <a:lin ang="189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sp>
        <p:nvSpPr>
          <p:cNvPr id="4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FA7619-5358-472D-AAA1-6DA717CED0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www.ecclesiastical.com/church/church-insurance-consultants</a:t>
            </a:r>
            <a:endParaRPr lang="en-GB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019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354">
          <p15:clr>
            <a:srgbClr val="A4A3A4"/>
          </p15:clr>
        </p15:guide>
        <p15:guide id="3" pos="272">
          <p15:clr>
            <a:srgbClr val="A4A3A4"/>
          </p15:clr>
        </p15:guide>
        <p15:guide id="4" pos="6462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4569">
          <p15:clr>
            <a:srgbClr val="A4A3A4"/>
          </p15:clr>
        </p15:guide>
        <p15:guide id="7" orient="horz" pos="4649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Logo">
            <a:extLst>
              <a:ext uri="{FF2B5EF4-FFF2-40B4-BE49-F238E27FC236}">
                <a16:creationId xmlns:a16="http://schemas.microsoft.com/office/drawing/2014/main" id="{D7F3744C-48B6-45B6-B7A1-1BF853664E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7598711" y="6752454"/>
            <a:ext cx="2374582" cy="360076"/>
          </a:xfrm>
          <a:prstGeom prst="rect">
            <a:avLst/>
          </a:prstGeom>
        </p:spPr>
      </p:pic>
      <p:sp>
        <p:nvSpPr>
          <p:cNvPr id="22" name="Disclaimer Placeholder">
            <a:extLst>
              <a:ext uri="{FF2B5EF4-FFF2-40B4-BE49-F238E27FC236}">
                <a16:creationId xmlns:a16="http://schemas.microsoft.com/office/drawing/2014/main" id="{97141B9F-2B9E-4C98-A5CC-2B91DB4746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72871" y="6950913"/>
            <a:ext cx="5728703" cy="161617"/>
          </a:xfrm>
          <a:noFill/>
        </p:spPr>
        <p:txBody>
          <a:bodyPr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750"/>
            </a:lvl2pPr>
            <a:lvl3pPr marL="0" indent="0">
              <a:spcBef>
                <a:spcPts val="0"/>
              </a:spcBef>
              <a:buNone/>
              <a:defRPr sz="1750"/>
            </a:lvl3pPr>
            <a:lvl4pPr marL="0" indent="0">
              <a:spcBef>
                <a:spcPts val="0"/>
              </a:spcBef>
              <a:buNone/>
              <a:defRPr sz="1750"/>
            </a:lvl4pPr>
            <a:lvl5pPr marL="0" indent="0">
              <a:spcBef>
                <a:spcPts val="0"/>
              </a:spcBef>
              <a:buNone/>
              <a:defRPr sz="1750"/>
            </a:lvl5pPr>
            <a:lvl6pPr marL="0" indent="0">
              <a:spcBef>
                <a:spcPts val="0"/>
              </a:spcBef>
              <a:buNone/>
              <a:defRPr sz="1750"/>
            </a:lvl6pPr>
            <a:lvl7pPr marL="0" indent="0">
              <a:spcBef>
                <a:spcPts val="0"/>
              </a:spcBef>
              <a:buNone/>
              <a:defRPr sz="1750"/>
            </a:lvl7pPr>
            <a:lvl8pPr marL="0" indent="0">
              <a:spcBef>
                <a:spcPts val="0"/>
              </a:spcBef>
              <a:buNone/>
              <a:defRPr sz="1750"/>
            </a:lvl8pPr>
            <a:lvl9pPr marL="0" indent="0">
              <a:spcBef>
                <a:spcPts val="0"/>
              </a:spcBef>
              <a:buNone/>
              <a:defRPr sz="1750"/>
            </a:lvl9pPr>
          </a:lstStyle>
          <a:p>
            <a:pPr lvl="0"/>
            <a:r>
              <a:rPr lang="en-GB" dirty="0"/>
              <a:t>Insert subtitle, if any, or delete this placeholder</a:t>
            </a:r>
          </a:p>
        </p:txBody>
      </p:sp>
      <p:sp>
        <p:nvSpPr>
          <p:cNvPr id="21" name="Address Placeholder">
            <a:extLst>
              <a:ext uri="{FF2B5EF4-FFF2-40B4-BE49-F238E27FC236}">
                <a16:creationId xmlns:a16="http://schemas.microsoft.com/office/drawing/2014/main" id="{247A81E0-DFC9-4654-954D-BCDECF03F6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72871" y="720151"/>
            <a:ext cx="5728703" cy="184705"/>
          </a:xfrm>
          <a:noFill/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750"/>
            </a:lvl2pPr>
            <a:lvl3pPr marL="0" indent="0">
              <a:spcBef>
                <a:spcPts val="0"/>
              </a:spcBef>
              <a:buNone/>
              <a:defRPr sz="1750"/>
            </a:lvl3pPr>
            <a:lvl4pPr marL="0" indent="0">
              <a:spcBef>
                <a:spcPts val="0"/>
              </a:spcBef>
              <a:buNone/>
              <a:defRPr sz="1750"/>
            </a:lvl4pPr>
            <a:lvl5pPr marL="0" indent="0">
              <a:spcBef>
                <a:spcPts val="0"/>
              </a:spcBef>
              <a:buNone/>
              <a:defRPr sz="1750"/>
            </a:lvl5pPr>
            <a:lvl6pPr marL="0" indent="0">
              <a:spcBef>
                <a:spcPts val="0"/>
              </a:spcBef>
              <a:buNone/>
              <a:defRPr sz="1750"/>
            </a:lvl6pPr>
            <a:lvl7pPr marL="0" indent="0">
              <a:spcBef>
                <a:spcPts val="0"/>
              </a:spcBef>
              <a:buNone/>
              <a:defRPr sz="1750"/>
            </a:lvl7pPr>
            <a:lvl8pPr marL="0" indent="0">
              <a:spcBef>
                <a:spcPts val="0"/>
              </a:spcBef>
              <a:buNone/>
              <a:defRPr sz="1750"/>
            </a:lvl8pPr>
            <a:lvl9pPr marL="0" indent="0">
              <a:spcBef>
                <a:spcPts val="0"/>
              </a:spcBef>
              <a:buNone/>
              <a:defRPr sz="1750"/>
            </a:lvl9pPr>
          </a:lstStyle>
          <a:p>
            <a:pPr lvl="0"/>
            <a:r>
              <a:rPr lang="en-GB" dirty="0"/>
              <a:t>Insert subtitle, if any, or delete this placeholder</a:t>
            </a:r>
          </a:p>
        </p:txBody>
      </p:sp>
    </p:spTree>
    <p:extLst>
      <p:ext uri="{BB962C8B-B14F-4D97-AF65-F5344CB8AC3E}">
        <p14:creationId xmlns:p14="http://schemas.microsoft.com/office/powerpoint/2010/main" val="64977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69">
          <p15:clr>
            <a:srgbClr val="A4A3A4"/>
          </p15:clr>
        </p15:guide>
        <p15:guide id="2" orient="horz" pos="4479">
          <p15:clr>
            <a:srgbClr val="A4A3A4"/>
          </p15:clr>
        </p15:guide>
        <p15:guide id="3" pos="360">
          <p15:clr>
            <a:srgbClr val="A4A3A4"/>
          </p15:clr>
        </p15:guide>
        <p15:guide id="4" orient="horz" pos="453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gray">
          <a:xfrm>
            <a:off x="0" y="2251505"/>
            <a:ext cx="10692000" cy="1908000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57" tIns="31929" rIns="63857" bIns="31929" anchor="ctr"/>
          <a:lstStyle>
            <a:defPPr>
              <a:defRPr lang="en-US"/>
            </a:defPPr>
            <a:lvl1pPr marL="0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7831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5661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3492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1322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89152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86983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84815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82645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900" noProof="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20614" y="571036"/>
            <a:ext cx="3319153" cy="502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04813" y="2395120"/>
            <a:ext cx="9864725" cy="1620771"/>
          </a:xfrm>
        </p:spPr>
        <p:txBody>
          <a:bodyPr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 bwMode="gray">
          <a:xfrm>
            <a:off x="405538" y="4313291"/>
            <a:ext cx="9864000" cy="288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9446A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 bwMode="gray">
          <a:xfrm>
            <a:off x="404813" y="4755077"/>
            <a:ext cx="6948000" cy="180000"/>
          </a:xfrm>
        </p:spPr>
        <p:txBody>
          <a:bodyPr/>
          <a:lstStyle>
            <a:lvl1pPr algn="l">
              <a:defRPr sz="1200">
                <a:solidFill>
                  <a:srgbClr val="E734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www.ecclesiastical.com/church/church-insurance-consultants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32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gray">
          <a:xfrm>
            <a:off x="0" y="2251505"/>
            <a:ext cx="5994772" cy="1908000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57" tIns="31929" rIns="63857" bIns="31929" anchor="ctr"/>
          <a:lstStyle>
            <a:defPPr>
              <a:defRPr lang="en-US"/>
            </a:defPPr>
            <a:lvl1pPr marL="0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7831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5661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3492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1322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89152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86983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84815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82645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900" noProof="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04813" y="2395120"/>
            <a:ext cx="5373935" cy="1620771"/>
          </a:xfrm>
        </p:spPr>
        <p:txBody>
          <a:bodyPr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4328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P_White Background">
            <a:extLst>
              <a:ext uri="{FF2B5EF4-FFF2-40B4-BE49-F238E27FC236}">
                <a16:creationId xmlns:a16="http://schemas.microsoft.com/office/drawing/2014/main" id="{02BC11BC-30FA-4346-ABFB-8FF01405D202}"/>
              </a:ext>
            </a:extLst>
          </p:cNvPr>
          <p:cNvSpPr/>
          <p:nvPr userDrawn="1"/>
        </p:nvSpPr>
        <p:spPr bwMode="gray">
          <a:xfrm>
            <a:off x="1" y="-19802"/>
            <a:ext cx="10693400" cy="7581058"/>
          </a:xfrm>
          <a:custGeom>
            <a:avLst/>
            <a:gdLst>
              <a:gd name="connsiteX0" fmla="*/ 2595850 w 10691813"/>
              <a:gd name="connsiteY0" fmla="*/ 4000968 h 7579466"/>
              <a:gd name="connsiteX1" fmla="*/ 2502589 w 10691813"/>
              <a:gd name="connsiteY1" fmla="*/ 4894310 h 7579466"/>
              <a:gd name="connsiteX2" fmla="*/ 3768975 w 10691813"/>
              <a:gd name="connsiteY2" fmla="*/ 5655124 h 7579466"/>
              <a:gd name="connsiteX3" fmla="*/ 3403294 w 10691813"/>
              <a:gd name="connsiteY3" fmla="*/ 4374012 h 7579466"/>
              <a:gd name="connsiteX4" fmla="*/ 2291525 w 10691813"/>
              <a:gd name="connsiteY4" fmla="*/ 4000968 h 7579466"/>
              <a:gd name="connsiteX5" fmla="*/ 1481626 w 10691813"/>
              <a:gd name="connsiteY5" fmla="*/ 4374012 h 7579466"/>
              <a:gd name="connsiteX6" fmla="*/ 1113490 w 10691813"/>
              <a:gd name="connsiteY6" fmla="*/ 5655124 h 7579466"/>
              <a:gd name="connsiteX7" fmla="*/ 2379877 w 10691813"/>
              <a:gd name="connsiteY7" fmla="*/ 4894310 h 7579466"/>
              <a:gd name="connsiteX8" fmla="*/ 3413111 w 10691813"/>
              <a:gd name="connsiteY8" fmla="*/ 3276969 h 7579466"/>
              <a:gd name="connsiteX9" fmla="*/ 2679294 w 10691813"/>
              <a:gd name="connsiteY9" fmla="*/ 3784996 h 7579466"/>
              <a:gd name="connsiteX10" fmla="*/ 3408204 w 10691813"/>
              <a:gd name="connsiteY10" fmla="*/ 4288114 h 7579466"/>
              <a:gd name="connsiteX11" fmla="*/ 4593599 w 10691813"/>
              <a:gd name="connsiteY11" fmla="*/ 3780087 h 7579466"/>
              <a:gd name="connsiteX12" fmla="*/ 9131970 w 10691813"/>
              <a:gd name="connsiteY12" fmla="*/ 0 h 7579466"/>
              <a:gd name="connsiteX13" fmla="*/ 10691813 w 10691813"/>
              <a:gd name="connsiteY13" fmla="*/ 0 h 7579466"/>
              <a:gd name="connsiteX14" fmla="*/ 10691813 w 10691813"/>
              <a:gd name="connsiteY14" fmla="*/ 5109550 h 7579466"/>
              <a:gd name="connsiteX15" fmla="*/ 10691813 w 10691813"/>
              <a:gd name="connsiteY15" fmla="*/ 5786048 h 7579466"/>
              <a:gd name="connsiteX16" fmla="*/ 10691813 w 10691813"/>
              <a:gd name="connsiteY16" fmla="*/ 6169466 h 7579466"/>
              <a:gd name="connsiteX17" fmla="*/ 10690001 w 10691813"/>
              <a:gd name="connsiteY17" fmla="*/ 6169466 h 7579466"/>
              <a:gd name="connsiteX18" fmla="*/ 10690001 w 10691813"/>
              <a:gd name="connsiteY18" fmla="*/ 7579466 h 7579466"/>
              <a:gd name="connsiteX19" fmla="*/ 0 w 10691813"/>
              <a:gd name="connsiteY19" fmla="*/ 7579466 h 7579466"/>
              <a:gd name="connsiteX20" fmla="*/ 0 w 10691813"/>
              <a:gd name="connsiteY20" fmla="*/ 5925310 h 7579466"/>
              <a:gd name="connsiteX21" fmla="*/ 1807 w 10691813"/>
              <a:gd name="connsiteY21" fmla="*/ 5925310 h 7579466"/>
              <a:gd name="connsiteX22" fmla="*/ 1807 w 10691813"/>
              <a:gd name="connsiteY22" fmla="*/ 5159631 h 7579466"/>
              <a:gd name="connsiteX23" fmla="*/ 6417405 w 10691813"/>
              <a:gd name="connsiteY23" fmla="*/ 1537821 h 7579466"/>
              <a:gd name="connsiteX24" fmla="*/ 6417405 w 10691813"/>
              <a:gd name="connsiteY24" fmla="*/ 1532459 h 757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91813" h="7579466">
                <a:moveTo>
                  <a:pt x="2595850" y="4000968"/>
                </a:moveTo>
                <a:lnTo>
                  <a:pt x="2502589" y="4894310"/>
                </a:lnTo>
                <a:lnTo>
                  <a:pt x="3768975" y="5655124"/>
                </a:lnTo>
                <a:lnTo>
                  <a:pt x="3403294" y="4374012"/>
                </a:lnTo>
                <a:close/>
                <a:moveTo>
                  <a:pt x="2291525" y="4000968"/>
                </a:moveTo>
                <a:lnTo>
                  <a:pt x="1481626" y="4374012"/>
                </a:lnTo>
                <a:lnTo>
                  <a:pt x="1113490" y="5655124"/>
                </a:lnTo>
                <a:lnTo>
                  <a:pt x="2379877" y="4894310"/>
                </a:lnTo>
                <a:close/>
                <a:moveTo>
                  <a:pt x="3413111" y="3276969"/>
                </a:moveTo>
                <a:lnTo>
                  <a:pt x="2679294" y="3784996"/>
                </a:lnTo>
                <a:lnTo>
                  <a:pt x="3408204" y="4288114"/>
                </a:lnTo>
                <a:lnTo>
                  <a:pt x="4593599" y="3780087"/>
                </a:lnTo>
                <a:close/>
                <a:moveTo>
                  <a:pt x="9131970" y="0"/>
                </a:moveTo>
                <a:lnTo>
                  <a:pt x="10691813" y="0"/>
                </a:lnTo>
                <a:lnTo>
                  <a:pt x="10691813" y="5109550"/>
                </a:lnTo>
                <a:lnTo>
                  <a:pt x="10691813" y="5786048"/>
                </a:lnTo>
                <a:lnTo>
                  <a:pt x="10691813" y="6169466"/>
                </a:lnTo>
                <a:lnTo>
                  <a:pt x="10690001" y="6169466"/>
                </a:lnTo>
                <a:lnTo>
                  <a:pt x="10690001" y="7579466"/>
                </a:lnTo>
                <a:lnTo>
                  <a:pt x="0" y="7579466"/>
                </a:lnTo>
                <a:lnTo>
                  <a:pt x="0" y="5925310"/>
                </a:lnTo>
                <a:lnTo>
                  <a:pt x="1807" y="5925310"/>
                </a:lnTo>
                <a:lnTo>
                  <a:pt x="1807" y="5159631"/>
                </a:lnTo>
                <a:lnTo>
                  <a:pt x="6417405" y="1537821"/>
                </a:lnTo>
                <a:lnTo>
                  <a:pt x="6417405" y="15324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00" dirty="0" err="1">
              <a:solidFill>
                <a:schemeClr val="tx1"/>
              </a:solidFill>
            </a:endParaRPr>
          </a:p>
        </p:txBody>
      </p:sp>
      <p:grpSp>
        <p:nvGrpSpPr>
          <p:cNvPr id="21" name="SHP_Star Shard">
            <a:extLst>
              <a:ext uri="{FF2B5EF4-FFF2-40B4-BE49-F238E27FC236}">
                <a16:creationId xmlns:a16="http://schemas.microsoft.com/office/drawing/2014/main" id="{7017B71F-5AB2-4CB6-8D2C-9AAC808EF6ED}"/>
              </a:ext>
            </a:extLst>
          </p:cNvPr>
          <p:cNvGrpSpPr/>
          <p:nvPr userDrawn="1"/>
        </p:nvGrpSpPr>
        <p:grpSpPr bwMode="gray">
          <a:xfrm>
            <a:off x="294892" y="1885647"/>
            <a:ext cx="4298008" cy="3750862"/>
            <a:chOff x="384674" y="1321722"/>
            <a:chExt cx="5614665" cy="4899604"/>
          </a:xfrm>
        </p:grpSpPr>
        <p:sp>
          <p:nvSpPr>
            <p:cNvPr id="23" name="SHP_Shard 6">
              <a:extLst>
                <a:ext uri="{FF2B5EF4-FFF2-40B4-BE49-F238E27FC236}">
                  <a16:creationId xmlns:a16="http://schemas.microsoft.com/office/drawing/2014/main" id="{BE65A881-66FD-4D64-B7F4-F8D861DA2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1452453" y="1321722"/>
              <a:ext cx="1654579" cy="2158007"/>
            </a:xfrm>
            <a:custGeom>
              <a:avLst/>
              <a:gdLst>
                <a:gd name="T0" fmla="*/ 150 w 516"/>
                <a:gd name="T1" fmla="*/ 526 h 673"/>
                <a:gd name="T2" fmla="*/ 478 w 516"/>
                <a:gd name="T3" fmla="*/ 673 h 673"/>
                <a:gd name="T4" fmla="*/ 516 w 516"/>
                <a:gd name="T5" fmla="*/ 309 h 673"/>
                <a:gd name="T6" fmla="*/ 0 w 516"/>
                <a:gd name="T7" fmla="*/ 0 h 673"/>
                <a:gd name="T8" fmla="*/ 150 w 516"/>
                <a:gd name="T9" fmla="*/ 52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673">
                  <a:moveTo>
                    <a:pt x="150" y="526"/>
                  </a:moveTo>
                  <a:lnTo>
                    <a:pt x="478" y="673"/>
                  </a:lnTo>
                  <a:lnTo>
                    <a:pt x="516" y="309"/>
                  </a:lnTo>
                  <a:lnTo>
                    <a:pt x="0" y="0"/>
                  </a:lnTo>
                  <a:lnTo>
                    <a:pt x="150" y="526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4" name="SHP_Shard 5">
              <a:extLst>
                <a:ext uri="{FF2B5EF4-FFF2-40B4-BE49-F238E27FC236}">
                  <a16:creationId xmlns:a16="http://schemas.microsoft.com/office/drawing/2014/main" id="{16540254-1F38-4030-BAEC-36A48A548BF7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674" y="3114183"/>
              <a:ext cx="2510726" cy="1321097"/>
            </a:xfrm>
            <a:custGeom>
              <a:avLst/>
              <a:gdLst>
                <a:gd name="T0" fmla="*/ 0 w 783"/>
                <a:gd name="T1" fmla="*/ 205 h 412"/>
                <a:gd name="T2" fmla="*/ 483 w 783"/>
                <a:gd name="T3" fmla="*/ 412 h 412"/>
                <a:gd name="T4" fmla="*/ 783 w 783"/>
                <a:gd name="T5" fmla="*/ 207 h 412"/>
                <a:gd name="T6" fmla="*/ 483 w 783"/>
                <a:gd name="T7" fmla="*/ 0 h 412"/>
                <a:gd name="T8" fmla="*/ 0 w 783"/>
                <a:gd name="T9" fmla="*/ 20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412">
                  <a:moveTo>
                    <a:pt x="0" y="205"/>
                  </a:moveTo>
                  <a:lnTo>
                    <a:pt x="483" y="412"/>
                  </a:lnTo>
                  <a:lnTo>
                    <a:pt x="783" y="207"/>
                  </a:lnTo>
                  <a:lnTo>
                    <a:pt x="483" y="0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5" name="SHP_Shard 4">
              <a:extLst>
                <a:ext uri="{FF2B5EF4-FFF2-40B4-BE49-F238E27FC236}">
                  <a16:creationId xmlns:a16="http://schemas.microsoft.com/office/drawing/2014/main" id="{4C3C8AEE-202B-4B85-A677-CF36E93DE0ED}"/>
                </a:ext>
              </a:extLst>
            </p:cNvPr>
            <p:cNvSpPr>
              <a:spLocks/>
            </p:cNvSpPr>
            <p:nvPr/>
          </p:nvSpPr>
          <p:spPr bwMode="gray">
            <a:xfrm>
              <a:off x="1452454" y="4060113"/>
              <a:ext cx="1654579" cy="2161213"/>
            </a:xfrm>
            <a:custGeom>
              <a:avLst/>
              <a:gdLst>
                <a:gd name="T0" fmla="*/ 150 w 516"/>
                <a:gd name="T1" fmla="*/ 152 h 674"/>
                <a:gd name="T2" fmla="*/ 0 w 516"/>
                <a:gd name="T3" fmla="*/ 674 h 674"/>
                <a:gd name="T4" fmla="*/ 516 w 516"/>
                <a:gd name="T5" fmla="*/ 364 h 674"/>
                <a:gd name="T6" fmla="*/ 480 w 516"/>
                <a:gd name="T7" fmla="*/ 0 h 674"/>
                <a:gd name="T8" fmla="*/ 150 w 516"/>
                <a:gd name="T9" fmla="*/ 152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674">
                  <a:moveTo>
                    <a:pt x="150" y="152"/>
                  </a:moveTo>
                  <a:lnTo>
                    <a:pt x="0" y="674"/>
                  </a:lnTo>
                  <a:lnTo>
                    <a:pt x="516" y="364"/>
                  </a:lnTo>
                  <a:lnTo>
                    <a:pt x="480" y="0"/>
                  </a:lnTo>
                  <a:lnTo>
                    <a:pt x="150" y="152"/>
                  </a:ln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7" name="SHP_Shard 3">
              <a:extLst>
                <a:ext uri="{FF2B5EF4-FFF2-40B4-BE49-F238E27FC236}">
                  <a16:creationId xmlns:a16="http://schemas.microsoft.com/office/drawing/2014/main" id="{640BF235-C424-4213-A9F0-FFD104A00161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7360" y="4060113"/>
              <a:ext cx="1654579" cy="2161213"/>
            </a:xfrm>
            <a:custGeom>
              <a:avLst/>
              <a:gdLst>
                <a:gd name="T0" fmla="*/ 0 w 516"/>
                <a:gd name="T1" fmla="*/ 364 h 674"/>
                <a:gd name="T2" fmla="*/ 516 w 516"/>
                <a:gd name="T3" fmla="*/ 674 h 674"/>
                <a:gd name="T4" fmla="*/ 367 w 516"/>
                <a:gd name="T5" fmla="*/ 152 h 674"/>
                <a:gd name="T6" fmla="*/ 38 w 516"/>
                <a:gd name="T7" fmla="*/ 0 h 674"/>
                <a:gd name="T8" fmla="*/ 0 w 516"/>
                <a:gd name="T9" fmla="*/ 36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674">
                  <a:moveTo>
                    <a:pt x="0" y="364"/>
                  </a:moveTo>
                  <a:lnTo>
                    <a:pt x="516" y="674"/>
                  </a:lnTo>
                  <a:lnTo>
                    <a:pt x="367" y="152"/>
                  </a:lnTo>
                  <a:lnTo>
                    <a:pt x="38" y="0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9" name="SHP_Shard 2">
              <a:extLst>
                <a:ext uri="{FF2B5EF4-FFF2-40B4-BE49-F238E27FC236}">
                  <a16:creationId xmlns:a16="http://schemas.microsoft.com/office/drawing/2014/main" id="{8EA7C1E6-EC9D-47A0-A2AF-C62CC7084B8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98232" y="3114183"/>
              <a:ext cx="2501107" cy="1321097"/>
            </a:xfrm>
            <a:custGeom>
              <a:avLst/>
              <a:gdLst>
                <a:gd name="T0" fmla="*/ 0 w 780"/>
                <a:gd name="T1" fmla="*/ 207 h 412"/>
                <a:gd name="T2" fmla="*/ 297 w 780"/>
                <a:gd name="T3" fmla="*/ 412 h 412"/>
                <a:gd name="T4" fmla="*/ 780 w 780"/>
                <a:gd name="T5" fmla="*/ 205 h 412"/>
                <a:gd name="T6" fmla="*/ 299 w 780"/>
                <a:gd name="T7" fmla="*/ 0 h 412"/>
                <a:gd name="T8" fmla="*/ 0 w 780"/>
                <a:gd name="T9" fmla="*/ 20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0" h="412">
                  <a:moveTo>
                    <a:pt x="0" y="207"/>
                  </a:moveTo>
                  <a:lnTo>
                    <a:pt x="297" y="412"/>
                  </a:lnTo>
                  <a:lnTo>
                    <a:pt x="780" y="205"/>
                  </a:lnTo>
                  <a:lnTo>
                    <a:pt x="299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0" name="SHP_Shard 1">
              <a:extLst>
                <a:ext uri="{FF2B5EF4-FFF2-40B4-BE49-F238E27FC236}">
                  <a16:creationId xmlns:a16="http://schemas.microsoft.com/office/drawing/2014/main" id="{4C94C13C-6F17-4D0E-A8D9-8D97A208AD4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7359" y="1321722"/>
              <a:ext cx="1654579" cy="2158007"/>
            </a:xfrm>
            <a:custGeom>
              <a:avLst/>
              <a:gdLst>
                <a:gd name="T0" fmla="*/ 0 w 516"/>
                <a:gd name="T1" fmla="*/ 309 h 673"/>
                <a:gd name="T2" fmla="*/ 41 w 516"/>
                <a:gd name="T3" fmla="*/ 673 h 673"/>
                <a:gd name="T4" fmla="*/ 367 w 516"/>
                <a:gd name="T5" fmla="*/ 526 h 673"/>
                <a:gd name="T6" fmla="*/ 516 w 516"/>
                <a:gd name="T7" fmla="*/ 0 h 673"/>
                <a:gd name="T8" fmla="*/ 0 w 516"/>
                <a:gd name="T9" fmla="*/ 309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673">
                  <a:moveTo>
                    <a:pt x="0" y="309"/>
                  </a:moveTo>
                  <a:lnTo>
                    <a:pt x="41" y="673"/>
                  </a:lnTo>
                  <a:lnTo>
                    <a:pt x="367" y="526"/>
                  </a:lnTo>
                  <a:lnTo>
                    <a:pt x="516" y="0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</p:grpSp>
      <p:pic>
        <p:nvPicPr>
          <p:cNvPr id="18" name="IMG_Logo">
            <a:extLst>
              <a:ext uri="{FF2B5EF4-FFF2-40B4-BE49-F238E27FC236}">
                <a16:creationId xmlns:a16="http://schemas.microsoft.com/office/drawing/2014/main" id="{9FBBEA77-42EB-4E37-BF2A-2427FAAE8B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7005072" y="6661074"/>
            <a:ext cx="2968222" cy="450095"/>
          </a:xfrm>
          <a:prstGeom prst="rect">
            <a:avLst/>
          </a:prstGeom>
        </p:spPr>
      </p:pic>
      <p:sp>
        <p:nvSpPr>
          <p:cNvPr id="31" name="Date">
            <a:extLst>
              <a:ext uri="{FF2B5EF4-FFF2-40B4-BE49-F238E27FC236}">
                <a16:creationId xmlns:a16="http://schemas.microsoft.com/office/drawing/2014/main" id="{61FF588E-EE26-49EB-B495-BD34120FF4B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4932545" y="5383132"/>
            <a:ext cx="5040748" cy="244862"/>
          </a:xfrm>
          <a:noFill/>
        </p:spPr>
        <p:txBody>
          <a:bodyPr wrap="square">
            <a:sp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750"/>
            </a:lvl2pPr>
            <a:lvl3pPr marL="0" indent="0">
              <a:spcBef>
                <a:spcPts val="0"/>
              </a:spcBef>
              <a:buNone/>
              <a:defRPr sz="1750"/>
            </a:lvl3pPr>
            <a:lvl4pPr marL="0" indent="0">
              <a:spcBef>
                <a:spcPts val="0"/>
              </a:spcBef>
              <a:buNone/>
              <a:defRPr sz="1750"/>
            </a:lvl4pPr>
            <a:lvl5pPr marL="0" indent="0">
              <a:spcBef>
                <a:spcPts val="0"/>
              </a:spcBef>
              <a:buNone/>
              <a:defRPr sz="1750"/>
            </a:lvl5pPr>
            <a:lvl6pPr marL="0" indent="0">
              <a:spcBef>
                <a:spcPts val="0"/>
              </a:spcBef>
              <a:buNone/>
              <a:defRPr sz="1750"/>
            </a:lvl6pPr>
            <a:lvl7pPr marL="0" indent="0">
              <a:spcBef>
                <a:spcPts val="0"/>
              </a:spcBef>
              <a:buNone/>
              <a:defRPr sz="1750"/>
            </a:lvl7pPr>
            <a:lvl8pPr marL="0" indent="0">
              <a:spcBef>
                <a:spcPts val="0"/>
              </a:spcBef>
              <a:buNone/>
              <a:defRPr sz="1750"/>
            </a:lvl8pPr>
            <a:lvl9pPr marL="0" indent="0">
              <a:spcBef>
                <a:spcPts val="0"/>
              </a:spcBef>
              <a:buNone/>
              <a:defRPr sz="1750"/>
            </a:lvl9pPr>
          </a:lstStyle>
          <a:p>
            <a:pPr lvl="0"/>
            <a:r>
              <a:rPr lang="en-GB" dirty="0"/>
              <a:t>Insert date</a:t>
            </a:r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4932545" y="3924824"/>
            <a:ext cx="5040748" cy="1008212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00950" indent="0" algn="ctr">
              <a:buNone/>
              <a:defRPr sz="1754"/>
            </a:lvl2pPr>
            <a:lvl3pPr marL="801899" indent="0" algn="ctr">
              <a:buNone/>
              <a:defRPr sz="1578"/>
            </a:lvl3pPr>
            <a:lvl4pPr marL="1202848" indent="0" algn="ctr">
              <a:buNone/>
              <a:defRPr sz="1403"/>
            </a:lvl4pPr>
            <a:lvl5pPr marL="1603797" indent="0" algn="ctr">
              <a:buNone/>
              <a:defRPr sz="1403"/>
            </a:lvl5pPr>
            <a:lvl6pPr marL="2004747" indent="0" algn="ctr">
              <a:buNone/>
              <a:defRPr sz="1403"/>
            </a:lvl6pPr>
            <a:lvl7pPr marL="2405697" indent="0" algn="ctr">
              <a:buNone/>
              <a:defRPr sz="1403"/>
            </a:lvl7pPr>
            <a:lvl8pPr marL="2806647" indent="0" algn="ctr">
              <a:buNone/>
              <a:defRPr sz="1403"/>
            </a:lvl8pPr>
            <a:lvl9pPr marL="3207596" indent="0" algn="ctr">
              <a:buNone/>
              <a:defRPr sz="1403"/>
            </a:lvl9pPr>
          </a:lstStyle>
          <a:p>
            <a:r>
              <a:rPr lang="en-GB" dirty="0"/>
              <a:t>Insert subtitle or presenter name</a:t>
            </a:r>
          </a:p>
        </p:txBody>
      </p:sp>
      <p:sp>
        <p:nvSpPr>
          <p:cNvPr id="2" name="Title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4932545" y="2772419"/>
            <a:ext cx="5040748" cy="1008212"/>
          </a:xfrm>
        </p:spPr>
        <p:txBody>
          <a:bodyPr anchor="b"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743699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05947" y="1332359"/>
            <a:ext cx="9864000" cy="540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r>
              <a:rPr lang="en-GB" noProof="0" dirty="0"/>
              <a:t>https://www.ecclesiastical.com/church/church-insurance-consultants/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F6ED4E-0EAF-4DC9-BB6E-7CB5D0404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EB49C3-BDC7-43C7-A08F-1A1432E05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r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n-GB">
                <a:hlinkClick r:id="rId2"/>
              </a:rPr>
              <a:t>www.ecclesiastical.com/church/church-insurance-consultants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080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405947" y="1466849"/>
            <a:ext cx="4716000" cy="540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gray">
          <a:xfrm>
            <a:off x="5553947" y="1466850"/>
            <a:ext cx="4716000" cy="540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947" y="454065"/>
            <a:ext cx="9864000" cy="684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A6465-37FA-4A34-8E9A-EF33CD541AB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EB49C3-BDC7-43C7-A08F-1A1432E05DF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65538" y="7165007"/>
            <a:ext cx="6804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GB"/>
            </a:defPPr>
            <a:lvl1pPr marL="0" indent="0" algn="r" defTabSz="104305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9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6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r>
              <a:rPr lang="en-GB" dirty="0">
                <a:hlinkClick r:id="rId2"/>
              </a:rPr>
              <a:t>www.ecclesiastical.com/church/church-insurance-consultants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487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405947" y="1466849"/>
            <a:ext cx="2232000" cy="540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gray">
          <a:xfrm>
            <a:off x="3033947" y="1466850"/>
            <a:ext cx="7236000" cy="540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947" y="454065"/>
            <a:ext cx="9864000" cy="68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6C6083-2FD1-443F-9F64-2C8617B2531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EB49C3-BDC7-43C7-A08F-1A1432E05DF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65538" y="7165007"/>
            <a:ext cx="6804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GB"/>
            </a:defPPr>
            <a:lvl1pPr marL="0" indent="0" algn="r" defTabSz="104305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9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6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r>
              <a:rPr lang="en-GB" dirty="0">
                <a:hlinkClick r:id="rId2"/>
              </a:rPr>
              <a:t>www.ecclesiastical.com/church/church-insurance-consultants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127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405947" y="1466849"/>
            <a:ext cx="7236000" cy="540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gray">
          <a:xfrm>
            <a:off x="8037947" y="1466850"/>
            <a:ext cx="2232000" cy="540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947" y="454065"/>
            <a:ext cx="9864000" cy="68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0FBAF2-1888-4CB1-97E1-77CA7BBF2AC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EB49C3-BDC7-43C7-A08F-1A1432E05DF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68231" y="7121576"/>
            <a:ext cx="6804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GB"/>
            </a:defPPr>
            <a:lvl1pPr marL="0" indent="0" algn="r" defTabSz="104305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9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6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r>
              <a:rPr lang="en-GB" dirty="0">
                <a:hlinkClick r:id="rId2"/>
              </a:rPr>
              <a:t>www.ecclesiastical.com/church/church-insurance-consultants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116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405947" y="1466849"/>
            <a:ext cx="4716000" cy="2556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gray">
          <a:xfrm>
            <a:off x="5553947" y="1466850"/>
            <a:ext cx="4716000" cy="2556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 bwMode="gray">
          <a:xfrm>
            <a:off x="405947" y="4315634"/>
            <a:ext cx="4716000" cy="2556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6"/>
          </p:nvPr>
        </p:nvSpPr>
        <p:spPr bwMode="gray">
          <a:xfrm>
            <a:off x="5553947" y="4315634"/>
            <a:ext cx="4716000" cy="2556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947" y="454065"/>
            <a:ext cx="9864000" cy="684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52880-2865-4881-91C6-94D79C5AA3F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D6EB49C3-BDC7-43C7-A08F-1A1432E05DF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65538" y="7165007"/>
            <a:ext cx="6804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GB"/>
            </a:defPPr>
            <a:lvl1pPr marL="0" indent="0" algn="r" defTabSz="104305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9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6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r>
              <a:rPr lang="en-GB" dirty="0">
                <a:hlinkClick r:id="rId2"/>
              </a:rPr>
              <a:t>www.ecclesiastical.com/church/church-insurance-consultants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005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20614" y="571036"/>
            <a:ext cx="3319153" cy="50250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4813" y="1836415"/>
            <a:ext cx="4716000" cy="1728788"/>
          </a:xfrm>
        </p:spPr>
        <p:txBody>
          <a:bodyPr/>
          <a:lstStyle>
            <a:lvl1pPr>
              <a:spcBef>
                <a:spcPts val="0"/>
              </a:spcBef>
              <a:defRPr sz="1200" b="0"/>
            </a:lvl1pPr>
            <a:lvl2pPr>
              <a:spcBef>
                <a:spcPts val="0"/>
              </a:spcBef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6400" y="4310064"/>
            <a:ext cx="9864000" cy="2556000"/>
          </a:xfrm>
        </p:spPr>
        <p:txBody>
          <a:bodyPr anchor="b" anchorCtr="0"/>
          <a:lstStyle>
            <a:lvl1pPr>
              <a:spcBef>
                <a:spcPts val="600"/>
              </a:spcBef>
              <a:defRPr sz="900" b="0">
                <a:solidFill>
                  <a:schemeClr val="tx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FA0893-AA3C-49A1-A47B-8FB12CC2406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199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 bwMode="gray">
          <a:xfrm>
            <a:off x="0" y="2215506"/>
            <a:ext cx="10692000" cy="1980000"/>
            <a:chOff x="0" y="2952539"/>
            <a:chExt cx="10692000" cy="1980000"/>
          </a:xfrm>
          <a:solidFill>
            <a:srgbClr val="F39200"/>
          </a:solidFill>
        </p:grpSpPr>
        <p:sp>
          <p:nvSpPr>
            <p:cNvPr id="17" name="Rectangle 16"/>
            <p:cNvSpPr/>
            <p:nvPr userDrawn="1"/>
          </p:nvSpPr>
          <p:spPr bwMode="gray">
            <a:xfrm>
              <a:off x="0" y="2952539"/>
              <a:ext cx="10692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97831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95661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93492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91322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489152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86983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84815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982645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591" noProof="0" dirty="0"/>
            </a:p>
          </p:txBody>
        </p:sp>
        <p:sp>
          <p:nvSpPr>
            <p:cNvPr id="20" name="Rectangle 19"/>
            <p:cNvSpPr/>
            <p:nvPr userDrawn="1"/>
          </p:nvSpPr>
          <p:spPr bwMode="gray">
            <a:xfrm>
              <a:off x="0" y="4896539"/>
              <a:ext cx="10692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97831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95661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93492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91322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489152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86983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84815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982645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591" noProof="0" dirty="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>
              <a:off x="0" y="2988539"/>
              <a:ext cx="10692000" cy="19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857" tIns="31929" rIns="63857" bIns="31929" anchor="ctr"/>
            <a:lstStyle>
              <a:defPPr>
                <a:defRPr lang="en-US"/>
              </a:defPPr>
              <a:lvl1pPr marL="0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97831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95661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93492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91322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489152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86983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84815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982645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16" noProof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20615" y="571037"/>
            <a:ext cx="3319153" cy="502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04813" y="2395121"/>
            <a:ext cx="9864725" cy="1620771"/>
          </a:xfrm>
        </p:spPr>
        <p:txBody>
          <a:bodyPr anchor="ctr" anchorCtr="0"/>
          <a:lstStyle>
            <a:lvl1pPr algn="l">
              <a:defRPr sz="2228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 bwMode="gray">
          <a:xfrm>
            <a:off x="405538" y="4313290"/>
            <a:ext cx="9864000" cy="288001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32">
                <a:solidFill>
                  <a:srgbClr val="E7344C"/>
                </a:solidFill>
              </a:defRPr>
            </a:lvl1pPr>
            <a:lvl2pPr marL="414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4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9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9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 bwMode="gray">
          <a:xfrm>
            <a:off x="406400" y="1908442"/>
            <a:ext cx="6948000" cy="180000"/>
          </a:xfrm>
        </p:spPr>
        <p:txBody>
          <a:bodyPr/>
          <a:lstStyle>
            <a:lvl1pPr algn="l">
              <a:defRPr sz="954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www.ecclesiastical.com/church/church-insurance-consultants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190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405947" y="1466849"/>
            <a:ext cx="4716000" cy="540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gray">
          <a:xfrm>
            <a:off x="5553947" y="1466850"/>
            <a:ext cx="4716000" cy="540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947" y="454065"/>
            <a:ext cx="9864000" cy="684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A6465-37FA-4A34-8E9A-EF33CD541AB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EB49C3-BDC7-43C7-A08F-1A1432E05DF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65538" y="7165007"/>
            <a:ext cx="6804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GB"/>
            </a:defPPr>
            <a:lvl1pPr marL="0" indent="0" algn="r" defTabSz="104305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9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6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r>
              <a:rPr lang="en-GB" dirty="0">
                <a:hlinkClick r:id="rId2"/>
              </a:rPr>
              <a:t>www.ecclesiastical.com/church/church-insurance-consultants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796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gray">
          <a:xfrm>
            <a:off x="0" y="2251505"/>
            <a:ext cx="10692000" cy="1908000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57" tIns="31929" rIns="63857" bIns="31929" anchor="ctr"/>
          <a:lstStyle>
            <a:defPPr>
              <a:defRPr lang="en-US"/>
            </a:defPPr>
            <a:lvl1pPr marL="0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7831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5661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3492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1322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89152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86983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84815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82645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900" noProof="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20614" y="571036"/>
            <a:ext cx="3319153" cy="502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04813" y="2395120"/>
            <a:ext cx="9864725" cy="1620771"/>
          </a:xfrm>
        </p:spPr>
        <p:txBody>
          <a:bodyPr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 bwMode="gray">
          <a:xfrm>
            <a:off x="405538" y="4313291"/>
            <a:ext cx="9864000" cy="288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9446A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 bwMode="gray">
          <a:xfrm>
            <a:off x="404813" y="4755077"/>
            <a:ext cx="6948000" cy="180000"/>
          </a:xfrm>
        </p:spPr>
        <p:txBody>
          <a:bodyPr/>
          <a:lstStyle>
            <a:lvl1pPr algn="l">
              <a:defRPr sz="1200">
                <a:solidFill>
                  <a:srgbClr val="E734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www.ecclesiastical.com/church/church-insurance-consultants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780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gray">
          <a:xfrm>
            <a:off x="0" y="2251505"/>
            <a:ext cx="5994772" cy="1908000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57" tIns="31929" rIns="63857" bIns="31929" anchor="ctr"/>
          <a:lstStyle>
            <a:defPPr>
              <a:defRPr lang="en-US"/>
            </a:defPPr>
            <a:lvl1pPr marL="0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7831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5661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3492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1322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89152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86983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84815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82645" algn="l" defTabSz="995661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900" noProof="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04813" y="2395120"/>
            <a:ext cx="5373935" cy="1620771"/>
          </a:xfrm>
        </p:spPr>
        <p:txBody>
          <a:bodyPr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7234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SHP_Slide Background">
            <a:extLst>
              <a:ext uri="{FF2B5EF4-FFF2-40B4-BE49-F238E27FC236}">
                <a16:creationId xmlns:a16="http://schemas.microsoft.com/office/drawing/2014/main" id="{72298924-6F07-4CF7-8AEA-2972793C1742}"/>
              </a:ext>
            </a:extLst>
          </p:cNvPr>
          <p:cNvGrpSpPr/>
          <p:nvPr userDrawn="1"/>
        </p:nvGrpSpPr>
        <p:grpSpPr bwMode="gray">
          <a:xfrm>
            <a:off x="1" y="1"/>
            <a:ext cx="10693400" cy="7561263"/>
            <a:chOff x="0" y="0"/>
            <a:chExt cx="10691813" cy="7559675"/>
          </a:xfrm>
        </p:grpSpPr>
        <p:sp>
          <p:nvSpPr>
            <p:cNvPr id="25" name="SHP_White Background">
              <a:extLst>
                <a:ext uri="{FF2B5EF4-FFF2-40B4-BE49-F238E27FC236}">
                  <a16:creationId xmlns:a16="http://schemas.microsoft.com/office/drawing/2014/main" id="{877D7614-3EBA-4046-A439-D42B8D7952F8}"/>
                </a:ext>
              </a:extLst>
            </p:cNvPr>
            <p:cNvSpPr/>
            <p:nvPr userDrawn="1"/>
          </p:nvSpPr>
          <p:spPr bwMode="gray">
            <a:xfrm>
              <a:off x="0" y="0"/>
              <a:ext cx="10691813" cy="7559675"/>
            </a:xfrm>
            <a:custGeom>
              <a:avLst/>
              <a:gdLst>
                <a:gd name="connsiteX0" fmla="*/ 9993145 w 10691813"/>
                <a:gd name="connsiteY0" fmla="*/ 633696 h 7559675"/>
                <a:gd name="connsiteX1" fmla="*/ 4704846 w 10691813"/>
                <a:gd name="connsiteY1" fmla="*/ 3812479 h 7559675"/>
                <a:gd name="connsiteX2" fmla="*/ 4733863 w 10691813"/>
                <a:gd name="connsiteY2" fmla="*/ 3861807 h 7559675"/>
                <a:gd name="connsiteX3" fmla="*/ 9898840 w 10691813"/>
                <a:gd name="connsiteY3" fmla="*/ 755566 h 7559675"/>
                <a:gd name="connsiteX4" fmla="*/ 8405930 w 10691813"/>
                <a:gd name="connsiteY4" fmla="*/ 5998889 h 7559675"/>
                <a:gd name="connsiteX5" fmla="*/ 5100925 w 10691813"/>
                <a:gd name="connsiteY5" fmla="*/ 7490349 h 7559675"/>
                <a:gd name="connsiteX6" fmla="*/ 5124138 w 10691813"/>
                <a:gd name="connsiteY6" fmla="*/ 7541128 h 7559675"/>
                <a:gd name="connsiteX7" fmla="*/ 8453808 w 10691813"/>
                <a:gd name="connsiteY7" fmla="*/ 6039513 h 7559675"/>
                <a:gd name="connsiteX8" fmla="*/ 0 w 10691813"/>
                <a:gd name="connsiteY8" fmla="*/ 0 h 7559675"/>
                <a:gd name="connsiteX9" fmla="*/ 174168 w 10691813"/>
                <a:gd name="connsiteY9" fmla="*/ 0 h 7559675"/>
                <a:gd name="connsiteX10" fmla="*/ 545832 w 10691813"/>
                <a:gd name="connsiteY10" fmla="*/ 0 h 7559675"/>
                <a:gd name="connsiteX11" fmla="*/ 10691813 w 10691813"/>
                <a:gd name="connsiteY11" fmla="*/ 0 h 7559675"/>
                <a:gd name="connsiteX12" fmla="*/ 10691813 w 10691813"/>
                <a:gd name="connsiteY12" fmla="*/ 7559675 h 7559675"/>
                <a:gd name="connsiteX13" fmla="*/ 545832 w 10691813"/>
                <a:gd name="connsiteY13" fmla="*/ 7559675 h 7559675"/>
                <a:gd name="connsiteX14" fmla="*/ 174168 w 10691813"/>
                <a:gd name="connsiteY14" fmla="*/ 7559675 h 7559675"/>
                <a:gd name="connsiteX15" fmla="*/ 0 w 10691813"/>
                <a:gd name="connsiteY15" fmla="*/ 7559675 h 755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91813" h="7559675">
                  <a:moveTo>
                    <a:pt x="9993145" y="633696"/>
                  </a:moveTo>
                  <a:lnTo>
                    <a:pt x="4704846" y="3812479"/>
                  </a:lnTo>
                  <a:lnTo>
                    <a:pt x="4733863" y="3861807"/>
                  </a:lnTo>
                  <a:lnTo>
                    <a:pt x="9898840" y="755566"/>
                  </a:lnTo>
                  <a:lnTo>
                    <a:pt x="8405930" y="5998889"/>
                  </a:lnTo>
                  <a:lnTo>
                    <a:pt x="5100925" y="7490349"/>
                  </a:lnTo>
                  <a:lnTo>
                    <a:pt x="5124138" y="7541128"/>
                  </a:lnTo>
                  <a:lnTo>
                    <a:pt x="8453808" y="6039513"/>
                  </a:lnTo>
                  <a:close/>
                  <a:moveTo>
                    <a:pt x="0" y="0"/>
                  </a:moveTo>
                  <a:lnTo>
                    <a:pt x="174168" y="0"/>
                  </a:lnTo>
                  <a:lnTo>
                    <a:pt x="545832" y="0"/>
                  </a:lnTo>
                  <a:lnTo>
                    <a:pt x="10691813" y="0"/>
                  </a:lnTo>
                  <a:lnTo>
                    <a:pt x="10691813" y="7559675"/>
                  </a:lnTo>
                  <a:lnTo>
                    <a:pt x="545832" y="7559675"/>
                  </a:lnTo>
                  <a:lnTo>
                    <a:pt x="174168" y="7559675"/>
                  </a:lnTo>
                  <a:lnTo>
                    <a:pt x="0" y="75596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400"/>
            </a:p>
          </p:txBody>
        </p:sp>
        <p:sp>
          <p:nvSpPr>
            <p:cNvPr id="15" name="SHP_Patch">
              <a:extLst>
                <a:ext uri="{FF2B5EF4-FFF2-40B4-BE49-F238E27FC236}">
                  <a16:creationId xmlns:a16="http://schemas.microsoft.com/office/drawing/2014/main" id="{A6C1CFA2-2AE7-46F5-AAFE-9A08AA90DEED}"/>
                </a:ext>
              </a:extLst>
            </p:cNvPr>
            <p:cNvSpPr/>
            <p:nvPr userDrawn="1"/>
          </p:nvSpPr>
          <p:spPr bwMode="gray">
            <a:xfrm>
              <a:off x="2829478" y="0"/>
              <a:ext cx="6184669" cy="7559675"/>
            </a:xfrm>
            <a:prstGeom prst="rect">
              <a:avLst/>
            </a:prstGeom>
            <a:gradFill flip="none" rotWithShape="1">
              <a:gsLst>
                <a:gs pos="45000">
                  <a:schemeClr val="bg1"/>
                </a:gs>
                <a:gs pos="75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9" name="Date">
            <a:extLst>
              <a:ext uri="{FF2B5EF4-FFF2-40B4-BE49-F238E27FC236}">
                <a16:creationId xmlns:a16="http://schemas.microsoft.com/office/drawing/2014/main" id="{D68C0C21-3D03-4164-B846-BD87E943C74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720107" y="6301324"/>
            <a:ext cx="5760855" cy="244862"/>
          </a:xfrm>
          <a:noFill/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750"/>
            </a:lvl2pPr>
            <a:lvl3pPr marL="0" indent="0">
              <a:spcBef>
                <a:spcPts val="0"/>
              </a:spcBef>
              <a:buNone/>
              <a:defRPr sz="1750"/>
            </a:lvl3pPr>
            <a:lvl4pPr marL="0" indent="0">
              <a:spcBef>
                <a:spcPts val="0"/>
              </a:spcBef>
              <a:buNone/>
              <a:defRPr sz="1750"/>
            </a:lvl4pPr>
            <a:lvl5pPr marL="0" indent="0">
              <a:spcBef>
                <a:spcPts val="0"/>
              </a:spcBef>
              <a:buNone/>
              <a:defRPr sz="1750"/>
            </a:lvl5pPr>
            <a:lvl6pPr marL="0" indent="0">
              <a:spcBef>
                <a:spcPts val="0"/>
              </a:spcBef>
              <a:buNone/>
              <a:defRPr sz="1750"/>
            </a:lvl6pPr>
            <a:lvl7pPr marL="0" indent="0">
              <a:spcBef>
                <a:spcPts val="0"/>
              </a:spcBef>
              <a:buNone/>
              <a:defRPr sz="1750"/>
            </a:lvl7pPr>
            <a:lvl8pPr marL="0" indent="0">
              <a:spcBef>
                <a:spcPts val="0"/>
              </a:spcBef>
              <a:buNone/>
              <a:defRPr sz="1750"/>
            </a:lvl8pPr>
            <a:lvl9pPr marL="0" indent="0">
              <a:spcBef>
                <a:spcPts val="0"/>
              </a:spcBef>
              <a:buNone/>
              <a:defRPr sz="1750"/>
            </a:lvl9pPr>
          </a:lstStyle>
          <a:p>
            <a:pPr lvl="0"/>
            <a:r>
              <a:rPr lang="en-GB" dirty="0"/>
              <a:t>Insert date</a:t>
            </a:r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 bwMode="gray">
          <a:xfrm>
            <a:off x="720107" y="4933036"/>
            <a:ext cx="5760855" cy="100821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00950" indent="0" algn="ctr">
              <a:buNone/>
              <a:defRPr sz="1754"/>
            </a:lvl2pPr>
            <a:lvl3pPr marL="801899" indent="0" algn="ctr">
              <a:buNone/>
              <a:defRPr sz="1578"/>
            </a:lvl3pPr>
            <a:lvl4pPr marL="1202848" indent="0" algn="ctr">
              <a:buNone/>
              <a:defRPr sz="1403"/>
            </a:lvl4pPr>
            <a:lvl5pPr marL="1603797" indent="0" algn="ctr">
              <a:buNone/>
              <a:defRPr sz="1403"/>
            </a:lvl5pPr>
            <a:lvl6pPr marL="2004747" indent="0" algn="ctr">
              <a:buNone/>
              <a:defRPr sz="1403"/>
            </a:lvl6pPr>
            <a:lvl7pPr marL="2405697" indent="0" algn="ctr">
              <a:buNone/>
              <a:defRPr sz="1403"/>
            </a:lvl7pPr>
            <a:lvl8pPr marL="2806647" indent="0" algn="ctr">
              <a:buNone/>
              <a:defRPr sz="1403"/>
            </a:lvl8pPr>
            <a:lvl9pPr marL="3207596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 bwMode="gray">
          <a:xfrm>
            <a:off x="720107" y="3816801"/>
            <a:ext cx="5760855" cy="1008212"/>
          </a:xfrm>
        </p:spPr>
        <p:txBody>
          <a:bodyPr lIns="0" tIns="0" rIns="0" bIns="0" anchor="b"/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IMG_Logo">
            <a:extLst>
              <a:ext uri="{FF2B5EF4-FFF2-40B4-BE49-F238E27FC236}">
                <a16:creationId xmlns:a16="http://schemas.microsoft.com/office/drawing/2014/main" id="{ED06930C-3413-487C-95C9-F6AC70558A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720107" y="720151"/>
            <a:ext cx="2968222" cy="45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016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405947" y="1466849"/>
            <a:ext cx="2232000" cy="540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gray">
          <a:xfrm>
            <a:off x="3033947" y="1466850"/>
            <a:ext cx="7236000" cy="540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947" y="454065"/>
            <a:ext cx="9864000" cy="68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6C6083-2FD1-443F-9F64-2C8617B2531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EB49C3-BDC7-43C7-A08F-1A1432E05DF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65538" y="7165007"/>
            <a:ext cx="6804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GB"/>
            </a:defPPr>
            <a:lvl1pPr marL="0" indent="0" algn="r" defTabSz="104305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9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6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r>
              <a:rPr lang="en-GB" dirty="0">
                <a:hlinkClick r:id="rId2"/>
              </a:rPr>
              <a:t>www.ecclesiastical.com/church/church-insurance-consultants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535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405947" y="1466849"/>
            <a:ext cx="7236000" cy="540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gray">
          <a:xfrm>
            <a:off x="8037947" y="1466850"/>
            <a:ext cx="2232000" cy="540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947" y="454065"/>
            <a:ext cx="9864000" cy="68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0FBAF2-1888-4CB1-97E1-77CA7BBF2AC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EB49C3-BDC7-43C7-A08F-1A1432E05DF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68231" y="7121576"/>
            <a:ext cx="6804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GB"/>
            </a:defPPr>
            <a:lvl1pPr marL="0" indent="0" algn="r" defTabSz="104305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9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6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r>
              <a:rPr lang="en-GB" dirty="0">
                <a:hlinkClick r:id="rId2"/>
              </a:rPr>
              <a:t>www.ecclesiastical.com/church/church-insurance-consultants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087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405947" y="1466849"/>
            <a:ext cx="4716000" cy="2556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gray">
          <a:xfrm>
            <a:off x="5553947" y="1466850"/>
            <a:ext cx="4716000" cy="2556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 bwMode="gray">
          <a:xfrm>
            <a:off x="405947" y="4315634"/>
            <a:ext cx="4716000" cy="2556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6"/>
          </p:nvPr>
        </p:nvSpPr>
        <p:spPr bwMode="gray">
          <a:xfrm>
            <a:off x="5553947" y="4315634"/>
            <a:ext cx="4716000" cy="2556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947" y="454065"/>
            <a:ext cx="9864000" cy="684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52880-2865-4881-91C6-94D79C5AA3F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D6EB49C3-BDC7-43C7-A08F-1A1432E05DF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65538" y="7165007"/>
            <a:ext cx="6804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GB"/>
            </a:defPPr>
            <a:lvl1pPr marL="0" indent="0" algn="r" defTabSz="104305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9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6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r>
              <a:rPr lang="en-GB" dirty="0">
                <a:hlinkClick r:id="rId2"/>
              </a:rPr>
              <a:t>www.ecclesiastical.com/church/church-insurance-consultants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66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20614" y="571036"/>
            <a:ext cx="3319153" cy="50250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4813" y="1836415"/>
            <a:ext cx="4716000" cy="1728788"/>
          </a:xfrm>
        </p:spPr>
        <p:txBody>
          <a:bodyPr/>
          <a:lstStyle>
            <a:lvl1pPr>
              <a:spcBef>
                <a:spcPts val="0"/>
              </a:spcBef>
              <a:defRPr sz="1200" b="0"/>
            </a:lvl1pPr>
            <a:lvl2pPr>
              <a:spcBef>
                <a:spcPts val="0"/>
              </a:spcBef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6400" y="4310064"/>
            <a:ext cx="9864000" cy="2556000"/>
          </a:xfrm>
        </p:spPr>
        <p:txBody>
          <a:bodyPr anchor="b" anchorCtr="0"/>
          <a:lstStyle>
            <a:lvl1pPr>
              <a:spcBef>
                <a:spcPts val="600"/>
              </a:spcBef>
              <a:defRPr sz="900" b="0">
                <a:solidFill>
                  <a:schemeClr val="tx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FA0893-AA3C-49A1-A47B-8FB12CC2406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0186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 bwMode="gray">
          <a:xfrm>
            <a:off x="0" y="2215506"/>
            <a:ext cx="10692000" cy="1980000"/>
            <a:chOff x="0" y="2952539"/>
            <a:chExt cx="10692000" cy="1980000"/>
          </a:xfrm>
          <a:solidFill>
            <a:srgbClr val="F39200"/>
          </a:solidFill>
        </p:grpSpPr>
        <p:sp>
          <p:nvSpPr>
            <p:cNvPr id="17" name="Rectangle 16"/>
            <p:cNvSpPr/>
            <p:nvPr userDrawn="1"/>
          </p:nvSpPr>
          <p:spPr bwMode="gray">
            <a:xfrm>
              <a:off x="0" y="2952539"/>
              <a:ext cx="10692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97831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95661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93492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91322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489152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86983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84815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982645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591" noProof="0" dirty="0"/>
            </a:p>
          </p:txBody>
        </p:sp>
        <p:sp>
          <p:nvSpPr>
            <p:cNvPr id="20" name="Rectangle 19"/>
            <p:cNvSpPr/>
            <p:nvPr userDrawn="1"/>
          </p:nvSpPr>
          <p:spPr bwMode="gray">
            <a:xfrm>
              <a:off x="0" y="4896539"/>
              <a:ext cx="10692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97831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95661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93492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91322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489152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86983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84815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982645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591" noProof="0" dirty="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>
              <a:off x="0" y="2988539"/>
              <a:ext cx="10692000" cy="19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857" tIns="31929" rIns="63857" bIns="31929" anchor="ctr"/>
            <a:lstStyle>
              <a:defPPr>
                <a:defRPr lang="en-US"/>
              </a:defPPr>
              <a:lvl1pPr marL="0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97831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95661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93492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91322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489152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86983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84815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982645" algn="l" defTabSz="995661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16" noProof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20615" y="571037"/>
            <a:ext cx="3319153" cy="502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04813" y="2395121"/>
            <a:ext cx="9864725" cy="1620771"/>
          </a:xfrm>
        </p:spPr>
        <p:txBody>
          <a:bodyPr anchor="ctr" anchorCtr="0"/>
          <a:lstStyle>
            <a:lvl1pPr algn="l">
              <a:defRPr sz="2228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 bwMode="gray">
          <a:xfrm>
            <a:off x="405538" y="4313290"/>
            <a:ext cx="9864000" cy="288001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32">
                <a:solidFill>
                  <a:srgbClr val="E7344C"/>
                </a:solidFill>
              </a:defRPr>
            </a:lvl1pPr>
            <a:lvl2pPr marL="414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4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9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9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 bwMode="gray">
          <a:xfrm>
            <a:off x="406400" y="1908442"/>
            <a:ext cx="6948000" cy="180000"/>
          </a:xfrm>
        </p:spPr>
        <p:txBody>
          <a:bodyPr/>
          <a:lstStyle>
            <a:lvl1pPr algn="l">
              <a:defRPr sz="954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www.ecclesiastical.com/church/church-insurance-consultants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15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G_Star Cutout" descr="Shape&#10;&#10;Description automatically generated">
            <a:extLst>
              <a:ext uri="{FF2B5EF4-FFF2-40B4-BE49-F238E27FC236}">
                <a16:creationId xmlns:a16="http://schemas.microsoft.com/office/drawing/2014/main" id="{70462C2D-5267-45D8-BF42-FC3F2B3374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8811"/>
          <a:stretch/>
        </p:blipFill>
        <p:spPr bwMode="gray">
          <a:xfrm>
            <a:off x="6592028" y="359912"/>
            <a:ext cx="4007800" cy="6841437"/>
          </a:xfrm>
          <a:prstGeom prst="rect">
            <a:avLst/>
          </a:prstGeom>
        </p:spPr>
      </p:pic>
      <p:sp>
        <p:nvSpPr>
          <p:cNvPr id="9" name="Date">
            <a:extLst>
              <a:ext uri="{FF2B5EF4-FFF2-40B4-BE49-F238E27FC236}">
                <a16:creationId xmlns:a16="http://schemas.microsoft.com/office/drawing/2014/main" id="{D68C0C21-3D03-4164-B846-BD87E943C7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108" y="6301324"/>
            <a:ext cx="5871920" cy="244862"/>
          </a:xfrm>
          <a:noFill/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750"/>
            </a:lvl2pPr>
            <a:lvl3pPr marL="0" indent="0">
              <a:spcBef>
                <a:spcPts val="0"/>
              </a:spcBef>
              <a:buNone/>
              <a:defRPr sz="1750"/>
            </a:lvl3pPr>
            <a:lvl4pPr marL="0" indent="0">
              <a:spcBef>
                <a:spcPts val="0"/>
              </a:spcBef>
              <a:buNone/>
              <a:defRPr sz="1750"/>
            </a:lvl4pPr>
            <a:lvl5pPr marL="0" indent="0">
              <a:spcBef>
                <a:spcPts val="0"/>
              </a:spcBef>
              <a:buNone/>
              <a:defRPr sz="1750"/>
            </a:lvl5pPr>
            <a:lvl6pPr marL="0" indent="0">
              <a:spcBef>
                <a:spcPts val="0"/>
              </a:spcBef>
              <a:buNone/>
              <a:defRPr sz="1750"/>
            </a:lvl6pPr>
            <a:lvl7pPr marL="0" indent="0">
              <a:spcBef>
                <a:spcPts val="0"/>
              </a:spcBef>
              <a:buNone/>
              <a:defRPr sz="1750"/>
            </a:lvl7pPr>
            <a:lvl8pPr marL="0" indent="0">
              <a:spcBef>
                <a:spcPts val="0"/>
              </a:spcBef>
              <a:buNone/>
              <a:defRPr sz="1750"/>
            </a:lvl8pPr>
            <a:lvl9pPr marL="0" indent="0">
              <a:spcBef>
                <a:spcPts val="0"/>
              </a:spcBef>
              <a:buNone/>
              <a:defRPr sz="1750"/>
            </a:lvl9pPr>
          </a:lstStyle>
          <a:p>
            <a:pPr lvl="0"/>
            <a:r>
              <a:rPr lang="en-GB" dirty="0"/>
              <a:t>Insert date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 bwMode="gray">
          <a:xfrm>
            <a:off x="720108" y="3840585"/>
            <a:ext cx="5871920" cy="100821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00950" indent="0" algn="ctr">
              <a:buNone/>
              <a:defRPr sz="1754"/>
            </a:lvl2pPr>
            <a:lvl3pPr marL="801899" indent="0" algn="ctr">
              <a:buNone/>
              <a:defRPr sz="1578"/>
            </a:lvl3pPr>
            <a:lvl4pPr marL="1202848" indent="0" algn="ctr">
              <a:buNone/>
              <a:defRPr sz="1403"/>
            </a:lvl4pPr>
            <a:lvl5pPr marL="1603797" indent="0" algn="ctr">
              <a:buNone/>
              <a:defRPr sz="1403"/>
            </a:lvl5pPr>
            <a:lvl6pPr marL="2004747" indent="0" algn="ctr">
              <a:buNone/>
              <a:defRPr sz="1403"/>
            </a:lvl6pPr>
            <a:lvl7pPr marL="2405697" indent="0" algn="ctr">
              <a:buNone/>
              <a:defRPr sz="1403"/>
            </a:lvl7pPr>
            <a:lvl8pPr marL="2806647" indent="0" algn="ctr">
              <a:buNone/>
              <a:defRPr sz="1403"/>
            </a:lvl8pPr>
            <a:lvl9pPr marL="3207596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 bwMode="gray">
          <a:xfrm>
            <a:off x="720108" y="2688343"/>
            <a:ext cx="5871920" cy="1008212"/>
          </a:xfrm>
        </p:spPr>
        <p:txBody>
          <a:bodyPr lIns="0" tIns="0" rIns="0" bIns="0" anchor="b"/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IMG_Logo">
            <a:extLst>
              <a:ext uri="{FF2B5EF4-FFF2-40B4-BE49-F238E27FC236}">
                <a16:creationId xmlns:a16="http://schemas.microsoft.com/office/drawing/2014/main" id="{4AA7B47D-1094-4B69-A8FE-F6EEDE7C5A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20107" y="720151"/>
            <a:ext cx="2968222" cy="45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FA7619-5358-472D-AAA1-6DA717CED0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www.ecclesiastical.com/church/church-insurance-consultants</a:t>
            </a:r>
            <a:endParaRPr lang="en-GB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1BB599BF-335E-4FD6-A657-F8F7E0CE20C3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759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1">
          <p15:clr>
            <a:srgbClr val="A4A3A4"/>
          </p15:clr>
        </p15:guide>
        <p15:guide id="2" orient="horz" pos="272">
          <p15:clr>
            <a:srgbClr val="A4A3A4"/>
          </p15:clr>
        </p15:guide>
        <p15:guide id="4" orient="horz" pos="567">
          <p15:clr>
            <a:srgbClr val="A4A3A4"/>
          </p15:clr>
        </p15:guide>
        <p15:guide id="5" orient="horz" pos="725">
          <p15:clr>
            <a:srgbClr val="A4A3A4"/>
          </p15:clr>
        </p15:guide>
        <p15:guide id="7" orient="horz" pos="4354">
          <p15:clr>
            <a:srgbClr val="A4A3A4"/>
          </p15:clr>
        </p15:guide>
        <p15:guide id="8" pos="6463">
          <p15:clr>
            <a:srgbClr val="A4A3A4"/>
          </p15:clr>
        </p15:guide>
        <p15:guide id="9" orient="horz" pos="4569">
          <p15:clr>
            <a:srgbClr val="A4A3A4"/>
          </p15:clr>
        </p15:guide>
        <p15:guide id="10" orient="horz" pos="4649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Title an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HP_Footer">
            <a:extLst>
              <a:ext uri="{FF2B5EF4-FFF2-40B4-BE49-F238E27FC236}">
                <a16:creationId xmlns:a16="http://schemas.microsoft.com/office/drawing/2014/main" id="{247C0204-D432-4959-BA50-4943B805B4CB}"/>
              </a:ext>
            </a:extLst>
          </p:cNvPr>
          <p:cNvGrpSpPr/>
          <p:nvPr userDrawn="1"/>
        </p:nvGrpSpPr>
        <p:grpSpPr>
          <a:xfrm>
            <a:off x="2" y="6589059"/>
            <a:ext cx="10693400" cy="972204"/>
            <a:chOff x="1" y="6587675"/>
            <a:chExt cx="10691813" cy="972000"/>
          </a:xfrm>
        </p:grpSpPr>
        <p:sp>
          <p:nvSpPr>
            <p:cNvPr id="15" name="SHP_Blue (10%) Bar">
              <a:extLst>
                <a:ext uri="{FF2B5EF4-FFF2-40B4-BE49-F238E27FC236}">
                  <a16:creationId xmlns:a16="http://schemas.microsoft.com/office/drawing/2014/main" id="{6545426B-D0C2-4236-8009-E5AADF20FEBB}"/>
                </a:ext>
              </a:extLst>
            </p:cNvPr>
            <p:cNvSpPr/>
            <p:nvPr userDrawn="1"/>
          </p:nvSpPr>
          <p:spPr bwMode="gray">
            <a:xfrm>
              <a:off x="1" y="7074595"/>
              <a:ext cx="10691813" cy="485080"/>
            </a:xfrm>
            <a:custGeom>
              <a:avLst/>
              <a:gdLst>
                <a:gd name="connsiteX0" fmla="*/ 0 w 10691813"/>
                <a:gd name="connsiteY0" fmla="*/ 0 h 485080"/>
                <a:gd name="connsiteX1" fmla="*/ 10691813 w 10691813"/>
                <a:gd name="connsiteY1" fmla="*/ 0 h 485080"/>
                <a:gd name="connsiteX2" fmla="*/ 10691813 w 10691813"/>
                <a:gd name="connsiteY2" fmla="*/ 485080 h 485080"/>
                <a:gd name="connsiteX3" fmla="*/ 0 w 10691813"/>
                <a:gd name="connsiteY3" fmla="*/ 485080 h 48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91813" h="485080">
                  <a:moveTo>
                    <a:pt x="0" y="0"/>
                  </a:moveTo>
                  <a:lnTo>
                    <a:pt x="10691813" y="0"/>
                  </a:lnTo>
                  <a:lnTo>
                    <a:pt x="10691813" y="485080"/>
                  </a:lnTo>
                  <a:lnTo>
                    <a:pt x="0" y="485080"/>
                  </a:lnTo>
                  <a:close/>
                </a:path>
              </a:pathLst>
            </a:custGeom>
            <a:solidFill>
              <a:srgbClr val="E8E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 sz="1400" noProof="0"/>
            </a:p>
          </p:txBody>
        </p:sp>
        <p:sp>
          <p:nvSpPr>
            <p:cNvPr id="16" name="SHP_Shard">
              <a:extLst>
                <a:ext uri="{FF2B5EF4-FFF2-40B4-BE49-F238E27FC236}">
                  <a16:creationId xmlns:a16="http://schemas.microsoft.com/office/drawing/2014/main" id="{909AE240-9971-4737-8EFE-AFADF472E776}"/>
                </a:ext>
              </a:extLst>
            </p:cNvPr>
            <p:cNvSpPr/>
            <p:nvPr userDrawn="1"/>
          </p:nvSpPr>
          <p:spPr>
            <a:xfrm rot="10800000">
              <a:off x="10079428" y="6587675"/>
              <a:ext cx="612383" cy="972000"/>
            </a:xfrm>
            <a:custGeom>
              <a:avLst/>
              <a:gdLst>
                <a:gd name="connsiteX0" fmla="*/ 0 w 962025"/>
                <a:gd name="connsiteY0" fmla="*/ 1571625 h 1571625"/>
                <a:gd name="connsiteX1" fmla="*/ 161925 w 962025"/>
                <a:gd name="connsiteY1" fmla="*/ 342900 h 1571625"/>
                <a:gd name="connsiteX2" fmla="*/ 952500 w 962025"/>
                <a:gd name="connsiteY2" fmla="*/ 0 h 1571625"/>
                <a:gd name="connsiteX3" fmla="*/ 962025 w 962025"/>
                <a:gd name="connsiteY3" fmla="*/ 781050 h 1571625"/>
                <a:gd name="connsiteX4" fmla="*/ 0 w 962025"/>
                <a:gd name="connsiteY4" fmla="*/ 1571625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025" h="1571625">
                  <a:moveTo>
                    <a:pt x="0" y="1571625"/>
                  </a:moveTo>
                  <a:lnTo>
                    <a:pt x="161925" y="342900"/>
                  </a:lnTo>
                  <a:lnTo>
                    <a:pt x="952500" y="0"/>
                  </a:lnTo>
                  <a:lnTo>
                    <a:pt x="962025" y="781050"/>
                  </a:lnTo>
                  <a:lnTo>
                    <a:pt x="0" y="1571625"/>
                  </a:lnTo>
                  <a:close/>
                </a:path>
              </a:pathLst>
            </a:custGeom>
            <a:gradFill flip="none" rotWithShape="1">
              <a:gsLst>
                <a:gs pos="32000">
                  <a:srgbClr val="FAB701"/>
                </a:gs>
                <a:gs pos="0">
                  <a:srgbClr val="FFDF85"/>
                </a:gs>
                <a:gs pos="100000">
                  <a:srgbClr val="D53140"/>
                </a:gs>
              </a:gsLst>
              <a:lin ang="189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FA7619-5358-472D-AAA1-6DA717CED0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www.ecclesiastical.com/church/church-insurance-consultants</a:t>
            </a:r>
            <a:endParaRPr lang="en-GB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 bwMode="gray">
          <a:xfrm>
            <a:off x="431970" y="918193"/>
            <a:ext cx="9829459" cy="599525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4" name="SHP_Blue Line">
            <a:extLst>
              <a:ext uri="{FF2B5EF4-FFF2-40B4-BE49-F238E27FC236}">
                <a16:creationId xmlns:a16="http://schemas.microsoft.com/office/drawing/2014/main" id="{397C84FA-FD84-462A-A329-D27F7BEE4A1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64" y="666140"/>
            <a:ext cx="982945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">
            <a:extLst>
              <a:ext uri="{FF2B5EF4-FFF2-40B4-BE49-F238E27FC236}">
                <a16:creationId xmlns:a16="http://schemas.microsoft.com/office/drawing/2014/main" id="{5F4459CA-E999-457D-A1BD-B529A7DD68C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31970" y="432091"/>
            <a:ext cx="9829459" cy="234049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297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1">
          <p15:clr>
            <a:srgbClr val="A4A3A4"/>
          </p15:clr>
        </p15:guide>
        <p15:guide id="2" orient="horz" pos="272">
          <p15:clr>
            <a:srgbClr val="A4A3A4"/>
          </p15:clr>
        </p15:guide>
        <p15:guide id="4" orient="horz" pos="420">
          <p15:clr>
            <a:srgbClr val="A4A3A4"/>
          </p15:clr>
        </p15:guide>
        <p15:guide id="5" orient="horz" pos="578">
          <p15:clr>
            <a:srgbClr val="A4A3A4"/>
          </p15:clr>
        </p15:guide>
        <p15:guide id="7" orient="horz" pos="4354">
          <p15:clr>
            <a:srgbClr val="A4A3A4"/>
          </p15:clr>
        </p15:guide>
        <p15:guide id="8" pos="6463">
          <p15:clr>
            <a:srgbClr val="A4A3A4"/>
          </p15:clr>
        </p15:guide>
        <p15:guide id="9" orient="horz" pos="4569">
          <p15:clr>
            <a:srgbClr val="A4A3A4"/>
          </p15:clr>
        </p15:guide>
        <p15:guide id="10" orient="horz" pos="4649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_Gradient Background">
            <a:extLst>
              <a:ext uri="{FF2B5EF4-FFF2-40B4-BE49-F238E27FC236}">
                <a16:creationId xmlns:a16="http://schemas.microsoft.com/office/drawing/2014/main" id="{03E4905D-99AD-4F28-9EDC-5BFD72824C65}"/>
              </a:ext>
            </a:extLst>
          </p:cNvPr>
          <p:cNvSpPr/>
          <p:nvPr userDrawn="1"/>
        </p:nvSpPr>
        <p:spPr bwMode="gray">
          <a:xfrm>
            <a:off x="0" y="0"/>
            <a:ext cx="10693587" cy="7561588"/>
          </a:xfrm>
          <a:prstGeom prst="rect">
            <a:avLst/>
          </a:prstGeom>
          <a:gradFill flip="none" rotWithShape="1">
            <a:gsLst>
              <a:gs pos="10000">
                <a:srgbClr val="FBB900"/>
              </a:gs>
              <a:gs pos="90000">
                <a:srgbClr val="D53140"/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34"/>
          </a:p>
        </p:txBody>
      </p:sp>
      <p:sp>
        <p:nvSpPr>
          <p:cNvPr id="6" name="SHP_Shard Cutout">
            <a:extLst>
              <a:ext uri="{FF2B5EF4-FFF2-40B4-BE49-F238E27FC236}">
                <a16:creationId xmlns:a16="http://schemas.microsoft.com/office/drawing/2014/main" id="{8448ED7B-C905-4C82-B715-C8ED0484AB71}"/>
              </a:ext>
            </a:extLst>
          </p:cNvPr>
          <p:cNvSpPr>
            <a:spLocks/>
          </p:cNvSpPr>
          <p:nvPr userDrawn="1"/>
        </p:nvSpPr>
        <p:spPr bwMode="gray">
          <a:xfrm flipH="1">
            <a:off x="720107" y="633829"/>
            <a:ext cx="5289084" cy="6908883"/>
          </a:xfrm>
          <a:custGeom>
            <a:avLst/>
            <a:gdLst>
              <a:gd name="T0" fmla="*/ 289 w 3645"/>
              <a:gd name="T1" fmla="*/ 4761 h 4761"/>
              <a:gd name="T2" fmla="*/ 273 w 3645"/>
              <a:gd name="T3" fmla="*/ 4726 h 4761"/>
              <a:gd name="T4" fmla="*/ 2551 w 3645"/>
              <a:gd name="T5" fmla="*/ 3698 h 4761"/>
              <a:gd name="T6" fmla="*/ 3580 w 3645"/>
              <a:gd name="T7" fmla="*/ 84 h 4761"/>
              <a:gd name="T8" fmla="*/ 20 w 3645"/>
              <a:gd name="T9" fmla="*/ 2225 h 4761"/>
              <a:gd name="T10" fmla="*/ 0 w 3645"/>
              <a:gd name="T11" fmla="*/ 2191 h 4761"/>
              <a:gd name="T12" fmla="*/ 3645 w 3645"/>
              <a:gd name="T13" fmla="*/ 0 h 4761"/>
              <a:gd name="T14" fmla="*/ 2584 w 3645"/>
              <a:gd name="T15" fmla="*/ 3726 h 4761"/>
              <a:gd name="T16" fmla="*/ 289 w 3645"/>
              <a:gd name="T17" fmla="*/ 4761 h 4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45" h="4761">
                <a:moveTo>
                  <a:pt x="289" y="4761"/>
                </a:moveTo>
                <a:lnTo>
                  <a:pt x="273" y="4726"/>
                </a:lnTo>
                <a:lnTo>
                  <a:pt x="2551" y="3698"/>
                </a:lnTo>
                <a:lnTo>
                  <a:pt x="3580" y="84"/>
                </a:lnTo>
                <a:lnTo>
                  <a:pt x="20" y="2225"/>
                </a:lnTo>
                <a:lnTo>
                  <a:pt x="0" y="2191"/>
                </a:lnTo>
                <a:lnTo>
                  <a:pt x="3645" y="0"/>
                </a:lnTo>
                <a:lnTo>
                  <a:pt x="2584" y="3726"/>
                </a:lnTo>
                <a:lnTo>
                  <a:pt x="289" y="4761"/>
                </a:lnTo>
                <a:close/>
              </a:path>
            </a:pathLst>
          </a:custGeom>
          <a:gradFill>
            <a:gsLst>
              <a:gs pos="35000">
                <a:schemeClr val="bg1">
                  <a:alpha val="0"/>
                </a:schemeClr>
              </a:gs>
              <a:gs pos="74000">
                <a:schemeClr val="bg1"/>
              </a:gs>
            </a:gsLst>
            <a:lin ang="19800000" scaled="0"/>
          </a:gradFill>
          <a:ln>
            <a:noFill/>
          </a:ln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/>
          <a:p>
            <a:endParaRPr lang="en-GB" sz="1400"/>
          </a:p>
        </p:txBody>
      </p:sp>
      <p:sp>
        <p:nvSpPr>
          <p:cNvPr id="3" name="Text Placeholder"/>
          <p:cNvSpPr>
            <a:spLocks noGrp="1"/>
          </p:cNvSpPr>
          <p:nvPr>
            <p:ph type="body" idx="1" hasCustomPrompt="1"/>
          </p:nvPr>
        </p:nvSpPr>
        <p:spPr bwMode="gray">
          <a:xfrm>
            <a:off x="2772224" y="4933036"/>
            <a:ext cx="7201069" cy="108022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0095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899" indent="0">
              <a:buNone/>
              <a:defRPr sz="1578">
                <a:solidFill>
                  <a:schemeClr val="tx1">
                    <a:tint val="75000"/>
                  </a:schemeClr>
                </a:solidFill>
              </a:defRPr>
            </a:lvl3pPr>
            <a:lvl4pPr marL="120284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797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747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697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647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59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Insert subtitle or brief synopsis for the following section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gray">
          <a:xfrm>
            <a:off x="2772224" y="3960832"/>
            <a:ext cx="7201069" cy="900189"/>
          </a:xfrm>
        </p:spPr>
        <p:txBody>
          <a:bodyPr anchor="b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6AA1804B-F48D-4F95-AC6A-5898E2AD3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080924" y="7255659"/>
            <a:ext cx="509727" cy="1260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sz="800" b="1">
                <a:solidFill>
                  <a:schemeClr val="bg1"/>
                </a:solidFill>
              </a:defRPr>
            </a:lvl1pPr>
          </a:lstStyle>
          <a:p>
            <a:fld id="{427A094F-A43A-4F11-8E00-1F67ADA8253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47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2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P_White Background">
            <a:extLst>
              <a:ext uri="{FF2B5EF4-FFF2-40B4-BE49-F238E27FC236}">
                <a16:creationId xmlns:a16="http://schemas.microsoft.com/office/drawing/2014/main" id="{C2AA8905-2873-4AE7-8BCE-B69E4041953F}"/>
              </a:ext>
            </a:extLst>
          </p:cNvPr>
          <p:cNvSpPr/>
          <p:nvPr userDrawn="1"/>
        </p:nvSpPr>
        <p:spPr bwMode="gray">
          <a:xfrm>
            <a:off x="-188" y="1"/>
            <a:ext cx="10693587" cy="7561262"/>
          </a:xfrm>
          <a:custGeom>
            <a:avLst/>
            <a:gdLst>
              <a:gd name="connsiteX0" fmla="*/ 187 w 10692000"/>
              <a:gd name="connsiteY0" fmla="*/ 0 h 7559674"/>
              <a:gd name="connsiteX1" fmla="*/ 6106637 w 10692000"/>
              <a:gd name="connsiteY1" fmla="*/ 0 h 7559674"/>
              <a:gd name="connsiteX2" fmla="*/ 8837161 w 10692000"/>
              <a:gd name="connsiteY2" fmla="*/ 1170225 h 7559674"/>
              <a:gd name="connsiteX3" fmla="*/ 10537034 w 10692000"/>
              <a:gd name="connsiteY3" fmla="*/ 8645 h 7559674"/>
              <a:gd name="connsiteX4" fmla="*/ 10524506 w 10692000"/>
              <a:gd name="connsiteY4" fmla="*/ 0 h 7559674"/>
              <a:gd name="connsiteX5" fmla="*/ 10692000 w 10692000"/>
              <a:gd name="connsiteY5" fmla="*/ 0 h 7559674"/>
              <a:gd name="connsiteX6" fmla="*/ 10692000 w 10692000"/>
              <a:gd name="connsiteY6" fmla="*/ 514191 h 7559674"/>
              <a:gd name="connsiteX7" fmla="*/ 8837160 w 10692000"/>
              <a:gd name="connsiteY7" fmla="*/ 1368542 h 7559674"/>
              <a:gd name="connsiteX8" fmla="*/ 7987223 w 10692000"/>
              <a:gd name="connsiteY8" fmla="*/ 4326321 h 7559674"/>
              <a:gd name="connsiteX9" fmla="*/ 10692000 w 10692000"/>
              <a:gd name="connsiteY9" fmla="*/ 2701359 h 7559674"/>
              <a:gd name="connsiteX10" fmla="*/ 10692000 w 10692000"/>
              <a:gd name="connsiteY10" fmla="*/ 5980261 h 7559674"/>
              <a:gd name="connsiteX11" fmla="*/ 10692000 w 10692000"/>
              <a:gd name="connsiteY11" fmla="*/ 7315200 h 7559674"/>
              <a:gd name="connsiteX12" fmla="*/ 10692000 w 10692000"/>
              <a:gd name="connsiteY12" fmla="*/ 7559674 h 7559674"/>
              <a:gd name="connsiteX13" fmla="*/ 0 w 10692000"/>
              <a:gd name="connsiteY13" fmla="*/ 7559674 h 7559674"/>
              <a:gd name="connsiteX14" fmla="*/ 0 w 10692000"/>
              <a:gd name="connsiteY14" fmla="*/ 5980261 h 7559674"/>
              <a:gd name="connsiteX15" fmla="*/ 187 w 10692000"/>
              <a:gd name="connsiteY15" fmla="*/ 5980261 h 755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92000" h="7559674">
                <a:moveTo>
                  <a:pt x="187" y="0"/>
                </a:moveTo>
                <a:lnTo>
                  <a:pt x="6106637" y="0"/>
                </a:lnTo>
                <a:lnTo>
                  <a:pt x="8837161" y="1170225"/>
                </a:lnTo>
                <a:lnTo>
                  <a:pt x="10537034" y="8645"/>
                </a:lnTo>
                <a:lnTo>
                  <a:pt x="10524506" y="0"/>
                </a:lnTo>
                <a:lnTo>
                  <a:pt x="10692000" y="0"/>
                </a:lnTo>
                <a:lnTo>
                  <a:pt x="10692000" y="514191"/>
                </a:lnTo>
                <a:lnTo>
                  <a:pt x="8837160" y="1368542"/>
                </a:lnTo>
                <a:lnTo>
                  <a:pt x="7987223" y="4326321"/>
                </a:lnTo>
                <a:lnTo>
                  <a:pt x="10692000" y="2701359"/>
                </a:lnTo>
                <a:lnTo>
                  <a:pt x="10692000" y="5980261"/>
                </a:lnTo>
                <a:lnTo>
                  <a:pt x="10692000" y="7315200"/>
                </a:lnTo>
                <a:lnTo>
                  <a:pt x="10692000" y="7559674"/>
                </a:lnTo>
                <a:lnTo>
                  <a:pt x="0" y="7559674"/>
                </a:lnTo>
                <a:lnTo>
                  <a:pt x="0" y="5980261"/>
                </a:lnTo>
                <a:lnTo>
                  <a:pt x="187" y="59802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400"/>
          </a:p>
        </p:txBody>
      </p:sp>
      <p:sp>
        <p:nvSpPr>
          <p:cNvPr id="3" name="Text Placeholder"/>
          <p:cNvSpPr>
            <a:spLocks noGrp="1"/>
          </p:cNvSpPr>
          <p:nvPr>
            <p:ph type="body" idx="1" hasCustomPrompt="1"/>
          </p:nvPr>
        </p:nvSpPr>
        <p:spPr bwMode="gray">
          <a:xfrm>
            <a:off x="720107" y="5473149"/>
            <a:ext cx="6660989" cy="1080227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0095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899" indent="0">
              <a:buNone/>
              <a:defRPr sz="1578">
                <a:solidFill>
                  <a:schemeClr val="tx1">
                    <a:tint val="75000"/>
                  </a:schemeClr>
                </a:solidFill>
              </a:defRPr>
            </a:lvl3pPr>
            <a:lvl4pPr marL="120284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797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747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697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647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59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Insert subtitle or brief synopsis for the following section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gray">
          <a:xfrm>
            <a:off x="720107" y="4500945"/>
            <a:ext cx="6660989" cy="900189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title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4E7DCA44-11F9-48D7-950E-04EB1BD98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080924" y="7255659"/>
            <a:ext cx="509727" cy="1260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sz="800" b="1">
                <a:solidFill>
                  <a:schemeClr val="tx1"/>
                </a:solidFill>
              </a:defRPr>
            </a:lvl1pPr>
          </a:lstStyle>
          <a:p>
            <a:fld id="{427A094F-A43A-4F11-8E00-1F67ADA8253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43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3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P_Slide Background">
            <a:extLst>
              <a:ext uri="{FF2B5EF4-FFF2-40B4-BE49-F238E27FC236}">
                <a16:creationId xmlns:a16="http://schemas.microsoft.com/office/drawing/2014/main" id="{CEC51B47-F86D-494A-8A61-DFB4E350F749}"/>
              </a:ext>
            </a:extLst>
          </p:cNvPr>
          <p:cNvGrpSpPr/>
          <p:nvPr userDrawn="1"/>
        </p:nvGrpSpPr>
        <p:grpSpPr bwMode="gray">
          <a:xfrm>
            <a:off x="1" y="0"/>
            <a:ext cx="10693400" cy="7561264"/>
            <a:chOff x="0" y="0"/>
            <a:chExt cx="10691813" cy="7559676"/>
          </a:xfrm>
        </p:grpSpPr>
        <p:sp>
          <p:nvSpPr>
            <p:cNvPr id="12" name="SHP_White Background">
              <a:extLst>
                <a:ext uri="{FF2B5EF4-FFF2-40B4-BE49-F238E27FC236}">
                  <a16:creationId xmlns:a16="http://schemas.microsoft.com/office/drawing/2014/main" id="{93E54E82-5CD3-4D62-9BF0-BBD789CAC47C}"/>
                </a:ext>
              </a:extLst>
            </p:cNvPr>
            <p:cNvSpPr/>
            <p:nvPr userDrawn="1"/>
          </p:nvSpPr>
          <p:spPr bwMode="gray">
            <a:xfrm flipH="1">
              <a:off x="0" y="1"/>
              <a:ext cx="10691813" cy="7559675"/>
            </a:xfrm>
            <a:custGeom>
              <a:avLst/>
              <a:gdLst>
                <a:gd name="connsiteX0" fmla="*/ 9971813 w 10691813"/>
                <a:gd name="connsiteY0" fmla="*/ 633695 h 7559675"/>
                <a:gd name="connsiteX1" fmla="*/ 8432475 w 10691813"/>
                <a:gd name="connsiteY1" fmla="*/ 6039512 h 7559675"/>
                <a:gd name="connsiteX2" fmla="*/ 5102806 w 10691813"/>
                <a:gd name="connsiteY2" fmla="*/ 7541127 h 7559675"/>
                <a:gd name="connsiteX3" fmla="*/ 5079593 w 10691813"/>
                <a:gd name="connsiteY3" fmla="*/ 7490348 h 7559675"/>
                <a:gd name="connsiteX4" fmla="*/ 8384598 w 10691813"/>
                <a:gd name="connsiteY4" fmla="*/ 5998888 h 7559675"/>
                <a:gd name="connsiteX5" fmla="*/ 9877508 w 10691813"/>
                <a:gd name="connsiteY5" fmla="*/ 755565 h 7559675"/>
                <a:gd name="connsiteX6" fmla="*/ 4712531 w 10691813"/>
                <a:gd name="connsiteY6" fmla="*/ 3861806 h 7559675"/>
                <a:gd name="connsiteX7" fmla="*/ 4683514 w 10691813"/>
                <a:gd name="connsiteY7" fmla="*/ 3812478 h 7559675"/>
                <a:gd name="connsiteX8" fmla="*/ 10691813 w 10691813"/>
                <a:gd name="connsiteY8" fmla="*/ 0 h 7559675"/>
                <a:gd name="connsiteX9" fmla="*/ 0 w 10691813"/>
                <a:gd name="connsiteY9" fmla="*/ 0 h 7559675"/>
                <a:gd name="connsiteX10" fmla="*/ 0 w 10691813"/>
                <a:gd name="connsiteY10" fmla="*/ 7559675 h 7559675"/>
                <a:gd name="connsiteX11" fmla="*/ 10691813 w 10691813"/>
                <a:gd name="connsiteY11" fmla="*/ 7559675 h 755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91813" h="7559675">
                  <a:moveTo>
                    <a:pt x="9971813" y="633695"/>
                  </a:moveTo>
                  <a:lnTo>
                    <a:pt x="8432475" y="6039512"/>
                  </a:lnTo>
                  <a:lnTo>
                    <a:pt x="5102806" y="7541127"/>
                  </a:lnTo>
                  <a:lnTo>
                    <a:pt x="5079593" y="7490348"/>
                  </a:lnTo>
                  <a:lnTo>
                    <a:pt x="8384598" y="5998888"/>
                  </a:lnTo>
                  <a:lnTo>
                    <a:pt x="9877508" y="755565"/>
                  </a:lnTo>
                  <a:lnTo>
                    <a:pt x="4712531" y="3861806"/>
                  </a:lnTo>
                  <a:lnTo>
                    <a:pt x="4683514" y="3812478"/>
                  </a:lnTo>
                  <a:close/>
                  <a:moveTo>
                    <a:pt x="10691813" y="0"/>
                  </a:moveTo>
                  <a:lnTo>
                    <a:pt x="0" y="0"/>
                  </a:lnTo>
                  <a:lnTo>
                    <a:pt x="0" y="7559675"/>
                  </a:lnTo>
                  <a:lnTo>
                    <a:pt x="10691813" y="75596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34"/>
            </a:p>
          </p:txBody>
        </p:sp>
        <p:sp>
          <p:nvSpPr>
            <p:cNvPr id="13" name="SHP_Patch">
              <a:extLst>
                <a:ext uri="{FF2B5EF4-FFF2-40B4-BE49-F238E27FC236}">
                  <a16:creationId xmlns:a16="http://schemas.microsoft.com/office/drawing/2014/main" id="{4E49A6CD-B6FB-4818-9A2C-57D50097DEBC}"/>
                </a:ext>
              </a:extLst>
            </p:cNvPr>
            <p:cNvSpPr/>
            <p:nvPr userDrawn="1"/>
          </p:nvSpPr>
          <p:spPr bwMode="gray">
            <a:xfrm flipH="1">
              <a:off x="1851834" y="0"/>
              <a:ext cx="6184669" cy="7559675"/>
            </a:xfrm>
            <a:prstGeom prst="rect">
              <a:avLst/>
            </a:prstGeom>
            <a:gradFill flip="none" rotWithShape="1">
              <a:gsLst>
                <a:gs pos="45000">
                  <a:schemeClr val="bg1"/>
                </a:gs>
                <a:gs pos="75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" name="Text Placeholder"/>
          <p:cNvSpPr>
            <a:spLocks noGrp="1"/>
          </p:cNvSpPr>
          <p:nvPr userDrawn="1">
            <p:ph type="body" idx="1" hasCustomPrompt="1"/>
          </p:nvPr>
        </p:nvSpPr>
        <p:spPr bwMode="gray">
          <a:xfrm>
            <a:off x="2772411" y="4933036"/>
            <a:ext cx="7201069" cy="108022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0095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899" indent="0">
              <a:buNone/>
              <a:defRPr sz="1578">
                <a:solidFill>
                  <a:schemeClr val="tx1">
                    <a:tint val="75000"/>
                  </a:schemeClr>
                </a:solidFill>
              </a:defRPr>
            </a:lvl3pPr>
            <a:lvl4pPr marL="120284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797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747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697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647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59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Insert subtitle or brief synopsis for the following section</a:t>
            </a:r>
          </a:p>
        </p:txBody>
      </p:sp>
      <p:sp>
        <p:nvSpPr>
          <p:cNvPr id="2" name="Title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2772411" y="3960832"/>
            <a:ext cx="7201069" cy="900189"/>
          </a:xfrm>
        </p:spPr>
        <p:txBody>
          <a:bodyPr anchor="b"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title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40A1618E-96AC-41C1-8E68-1D0F996BE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080924" y="7255659"/>
            <a:ext cx="509727" cy="1260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sz="800" b="1">
                <a:solidFill>
                  <a:schemeClr val="tx1"/>
                </a:solidFill>
              </a:defRPr>
            </a:lvl1pPr>
          </a:lstStyle>
          <a:p>
            <a:fld id="{427A094F-A43A-4F11-8E00-1F67ADA8253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00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P_Footer">
            <a:extLst>
              <a:ext uri="{FF2B5EF4-FFF2-40B4-BE49-F238E27FC236}">
                <a16:creationId xmlns:a16="http://schemas.microsoft.com/office/drawing/2014/main" id="{FC82B56C-9580-49C7-8A0E-463EDE035C31}"/>
              </a:ext>
            </a:extLst>
          </p:cNvPr>
          <p:cNvGrpSpPr/>
          <p:nvPr userDrawn="1"/>
        </p:nvGrpSpPr>
        <p:grpSpPr>
          <a:xfrm>
            <a:off x="2" y="6589059"/>
            <a:ext cx="10693400" cy="972204"/>
            <a:chOff x="1" y="6587675"/>
            <a:chExt cx="10691813" cy="972000"/>
          </a:xfrm>
        </p:grpSpPr>
        <p:sp>
          <p:nvSpPr>
            <p:cNvPr id="17" name="SHP_Blue (10%) Bar">
              <a:extLst>
                <a:ext uri="{FF2B5EF4-FFF2-40B4-BE49-F238E27FC236}">
                  <a16:creationId xmlns:a16="http://schemas.microsoft.com/office/drawing/2014/main" id="{2C6E80BD-8EE8-4DD7-9083-4DD2BEFA12A8}"/>
                </a:ext>
              </a:extLst>
            </p:cNvPr>
            <p:cNvSpPr/>
            <p:nvPr userDrawn="1"/>
          </p:nvSpPr>
          <p:spPr bwMode="gray">
            <a:xfrm>
              <a:off x="1" y="7074595"/>
              <a:ext cx="10691813" cy="485080"/>
            </a:xfrm>
            <a:custGeom>
              <a:avLst/>
              <a:gdLst>
                <a:gd name="connsiteX0" fmla="*/ 0 w 10691813"/>
                <a:gd name="connsiteY0" fmla="*/ 0 h 485080"/>
                <a:gd name="connsiteX1" fmla="*/ 10691813 w 10691813"/>
                <a:gd name="connsiteY1" fmla="*/ 0 h 485080"/>
                <a:gd name="connsiteX2" fmla="*/ 10691813 w 10691813"/>
                <a:gd name="connsiteY2" fmla="*/ 485080 h 485080"/>
                <a:gd name="connsiteX3" fmla="*/ 0 w 10691813"/>
                <a:gd name="connsiteY3" fmla="*/ 485080 h 48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91813" h="485080">
                  <a:moveTo>
                    <a:pt x="0" y="0"/>
                  </a:moveTo>
                  <a:lnTo>
                    <a:pt x="10691813" y="0"/>
                  </a:lnTo>
                  <a:lnTo>
                    <a:pt x="10691813" y="485080"/>
                  </a:lnTo>
                  <a:lnTo>
                    <a:pt x="0" y="485080"/>
                  </a:lnTo>
                  <a:close/>
                </a:path>
              </a:pathLst>
            </a:custGeom>
            <a:solidFill>
              <a:srgbClr val="E8E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 sz="1400" noProof="0"/>
            </a:p>
          </p:txBody>
        </p:sp>
        <p:sp>
          <p:nvSpPr>
            <p:cNvPr id="14" name="SHP_Shard">
              <a:extLst>
                <a:ext uri="{FF2B5EF4-FFF2-40B4-BE49-F238E27FC236}">
                  <a16:creationId xmlns:a16="http://schemas.microsoft.com/office/drawing/2014/main" id="{D7BB7769-4D6C-4C2B-B04F-5D6D1FB1C987}"/>
                </a:ext>
              </a:extLst>
            </p:cNvPr>
            <p:cNvSpPr/>
            <p:nvPr userDrawn="1"/>
          </p:nvSpPr>
          <p:spPr>
            <a:xfrm rot="10800000">
              <a:off x="10079428" y="6587675"/>
              <a:ext cx="612383" cy="972000"/>
            </a:xfrm>
            <a:custGeom>
              <a:avLst/>
              <a:gdLst>
                <a:gd name="connsiteX0" fmla="*/ 0 w 962025"/>
                <a:gd name="connsiteY0" fmla="*/ 1571625 h 1571625"/>
                <a:gd name="connsiteX1" fmla="*/ 161925 w 962025"/>
                <a:gd name="connsiteY1" fmla="*/ 342900 h 1571625"/>
                <a:gd name="connsiteX2" fmla="*/ 952500 w 962025"/>
                <a:gd name="connsiteY2" fmla="*/ 0 h 1571625"/>
                <a:gd name="connsiteX3" fmla="*/ 962025 w 962025"/>
                <a:gd name="connsiteY3" fmla="*/ 781050 h 1571625"/>
                <a:gd name="connsiteX4" fmla="*/ 0 w 962025"/>
                <a:gd name="connsiteY4" fmla="*/ 1571625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025" h="1571625">
                  <a:moveTo>
                    <a:pt x="0" y="1571625"/>
                  </a:moveTo>
                  <a:lnTo>
                    <a:pt x="161925" y="342900"/>
                  </a:lnTo>
                  <a:lnTo>
                    <a:pt x="952500" y="0"/>
                  </a:lnTo>
                  <a:lnTo>
                    <a:pt x="962025" y="781050"/>
                  </a:lnTo>
                  <a:lnTo>
                    <a:pt x="0" y="1571625"/>
                  </a:lnTo>
                  <a:close/>
                </a:path>
              </a:pathLst>
            </a:custGeom>
            <a:gradFill flip="none" rotWithShape="1">
              <a:gsLst>
                <a:gs pos="32000">
                  <a:srgbClr val="FAB701"/>
                </a:gs>
                <a:gs pos="0">
                  <a:srgbClr val="FFDF85"/>
                </a:gs>
                <a:gs pos="100000">
                  <a:srgbClr val="D53140"/>
                </a:gs>
              </a:gsLst>
              <a:lin ang="189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sp>
        <p:nvSpPr>
          <p:cNvPr id="6" name="Slide Number Placeholder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10080924" y="7255659"/>
            <a:ext cx="509727" cy="1260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sz="800" b="1">
                <a:solidFill>
                  <a:schemeClr val="bg1"/>
                </a:solidFill>
              </a:defRPr>
            </a:lvl1pPr>
          </a:lstStyle>
          <a:p>
            <a:fld id="{427A094F-A43A-4F11-8E00-1F67ADA8253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"/>
          <p:cNvSpPr>
            <a:spLocks noGrp="1"/>
          </p:cNvSpPr>
          <p:nvPr userDrawn="1">
            <p:ph type="ftr" sz="quarter" idx="3"/>
          </p:nvPr>
        </p:nvSpPr>
        <p:spPr bwMode="gray">
          <a:xfrm>
            <a:off x="4230628" y="7255659"/>
            <a:ext cx="5760855" cy="1260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www.ecclesiastical.com/church/church-insurance-consultants</a:t>
            </a:r>
            <a:endParaRPr lang="en-GB" dirty="0"/>
          </a:p>
        </p:txBody>
      </p:sp>
      <p:sp>
        <p:nvSpPr>
          <p:cNvPr id="4" name="Date Placeholder"/>
          <p:cNvSpPr>
            <a:spLocks noGrp="1"/>
          </p:cNvSpPr>
          <p:nvPr userDrawn="1">
            <p:ph type="dt" sz="half" idx="2"/>
          </p:nvPr>
        </p:nvSpPr>
        <p:spPr bwMode="gray">
          <a:xfrm>
            <a:off x="431970" y="7255659"/>
            <a:ext cx="3437222" cy="1260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xt Placeholder"/>
          <p:cNvSpPr>
            <a:spLocks noGrp="1"/>
          </p:cNvSpPr>
          <p:nvPr userDrawn="1">
            <p:ph type="body" idx="1"/>
          </p:nvPr>
        </p:nvSpPr>
        <p:spPr bwMode="gray">
          <a:xfrm>
            <a:off x="431970" y="1152242"/>
            <a:ext cx="9829459" cy="57612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10" name="SHP_Blue Line">
            <a:extLst>
              <a:ext uri="{FF2B5EF4-FFF2-40B4-BE49-F238E27FC236}">
                <a16:creationId xmlns:a16="http://schemas.microsoft.com/office/drawing/2014/main" id="{EE03BCEE-B0C8-4794-ACA0-E27A534DE69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1970" y="900189"/>
            <a:ext cx="982945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"/>
          <p:cNvSpPr>
            <a:spLocks noGrp="1"/>
          </p:cNvSpPr>
          <p:nvPr userDrawn="1">
            <p:ph type="title"/>
          </p:nvPr>
        </p:nvSpPr>
        <p:spPr bwMode="gray">
          <a:xfrm>
            <a:off x="431970" y="432091"/>
            <a:ext cx="9829459" cy="468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9205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704" r:id="rId18"/>
    <p:sldLayoutId id="2147483705" r:id="rId19"/>
    <p:sldLayoutId id="2147483706" r:id="rId20"/>
    <p:sldLayoutId id="2147483707" r:id="rId21"/>
    <p:sldLayoutId id="2147483657" r:id="rId22"/>
    <p:sldLayoutId id="2147483656" r:id="rId23"/>
    <p:sldLayoutId id="2147483659" r:id="rId24"/>
    <p:sldLayoutId id="2147483660" r:id="rId25"/>
    <p:sldLayoutId id="2147483661" r:id="rId26"/>
    <p:sldLayoutId id="2147483742" r:id="rId27"/>
    <p:sldLayoutId id="2147483709" r:id="rId28"/>
    <p:sldLayoutId id="2147483710" r:id="rId29"/>
    <p:sldLayoutId id="2147483715" r:id="rId30"/>
    <p:sldLayoutId id="2147483716" r:id="rId31"/>
    <p:sldLayoutId id="2147483717" r:id="rId32"/>
    <p:sldLayoutId id="2147483720" r:id="rId33"/>
    <p:sldLayoutId id="2147483721" r:id="rId34"/>
  </p:sldLayoutIdLst>
  <p:hf sldNum="0" hdr="0" dt="0"/>
  <p:txStyles>
    <p:titleStyle>
      <a:lvl1pPr algn="l" defTabSz="801899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18" indent="-180018" algn="l" defTabSz="801899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 3" panose="05040102010807070707" pitchFamily="18" charset="2"/>
        <a:buChar char="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36" indent="-180018" algn="l" defTabSz="801899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40054" indent="-180018" algn="l" defTabSz="801899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20072" indent="-180018" algn="l" defTabSz="801899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00090" indent="-180018" algn="l" defTabSz="801899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08" indent="-180018" algn="l" defTabSz="801899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60126" indent="-180018" algn="l" defTabSz="801899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44" indent="-180018" algn="l" defTabSz="801899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20162" indent="-180018" algn="l" defTabSz="801899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180018" indent="-180018" algn="l" defTabSz="801899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Wingdings 3" panose="05040102010807070707" pitchFamily="18" charset="2"/>
        <a:buChar char="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36" indent="-180018" algn="l" defTabSz="801899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54" indent="-180018" algn="l" defTabSz="801899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72" indent="-180018" algn="l" defTabSz="801899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90" indent="-180018" algn="l" defTabSz="801899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08" indent="-180018" algn="l" defTabSz="801899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126" indent="-180018" algn="l" defTabSz="801899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44" indent="-180018" algn="l" defTabSz="801899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162" indent="-180018" algn="l" defTabSz="801899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clesiastical.com/churchfundraising" TargetMode="External"/><Relationship Id="rId3" Type="http://schemas.openxmlformats.org/officeDocument/2006/relationships/hyperlink" Target="https://www.ecclesiastical.com/church/church-fundraising/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www.ecclesiastical.com/church/fundraising/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hyperlink" Target="https://www.ecclesiastical.com/church/fundraising/fundraising-in-a-box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mailto:Heather.ford@ecclesiastical.com" TargetMode="External"/><Relationship Id="rId7" Type="http://schemas.openxmlformats.org/officeDocument/2006/relationships/hyperlink" Target="http://www.ecclesiastical.com/church/church-insurance-consultants" TargetMode="External"/><Relationship Id="rId2" Type="http://schemas.openxmlformats.org/officeDocument/2006/relationships/hyperlink" Target="https://www.ecclesiastical.com/church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mailto:risk.advice@ecclesiastical.com" TargetMode="External"/><Relationship Id="rId5" Type="http://schemas.openxmlformats.org/officeDocument/2006/relationships/hyperlink" Target="mailto:Churchclaims@ecclesiastical.com" TargetMode="External"/><Relationship Id="rId4" Type="http://schemas.openxmlformats.org/officeDocument/2006/relationships/hyperlink" Target="mailto:Churches@ecclesiastical.co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clesiastical.com/church/church-insurance-consultants" TargetMode="Externa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www.ecclesiastical.com/church/church-insurance-consultants" TargetMode="Externa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isk.advice@ecclesiastica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://www.ecclesiastical.com/church/church-insurance-consultants" TargetMode="External"/><Relationship Id="rId4" Type="http://schemas.openxmlformats.org/officeDocument/2006/relationships/hyperlink" Target="https://www.ecclesiastical.com/risk-management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clesiastical.com/church/coronavirus/" TargetMode="External"/><Relationship Id="rId3" Type="http://schemas.openxmlformats.org/officeDocument/2006/relationships/hyperlink" Target="https://www.ecclesiastical.com/risk-management/managing-safety-at-your-church/" TargetMode="External"/><Relationship Id="rId7" Type="http://schemas.openxmlformats.org/officeDocument/2006/relationships/hyperlink" Target="https://www.ecclesiastical.com/risk-management/church-health-and-safety-articles/?p=1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ecclesiastical.com/risk-management/church-risk-assessments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ecclesiastical.com/risk-management/church-health-and-safety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www.ecclesiastical.com/risk-management/self-assessments/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How can we help?</a:t>
            </a:r>
            <a:endParaRPr lang="en-GB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538" y="4313291"/>
            <a:ext cx="9864000" cy="2923724"/>
          </a:xfrm>
        </p:spPr>
        <p:txBody>
          <a:bodyPr/>
          <a:lstStyle/>
          <a:p>
            <a:endParaRPr lang="en-GB" b="1" dirty="0"/>
          </a:p>
          <a:p>
            <a:r>
              <a:rPr lang="en-GB" b="1" dirty="0"/>
              <a:t>Heather Ford BA </a:t>
            </a:r>
            <a:r>
              <a:rPr lang="en-GB" b="1" dirty="0" err="1"/>
              <a:t>Pg</a:t>
            </a:r>
            <a:r>
              <a:rPr lang="en-GB" b="1" dirty="0"/>
              <a:t> Dip – Church Insurance Consultant</a:t>
            </a:r>
          </a:p>
          <a:p>
            <a:endParaRPr lang="en-GB" b="1" dirty="0"/>
          </a:p>
          <a:p>
            <a:r>
              <a:rPr lang="en-GB" b="1" dirty="0"/>
              <a:t>Church Warden Training – Chester Diocese </a:t>
            </a:r>
            <a:r>
              <a:rPr lang="en-GB" b="1"/>
              <a:t>20</a:t>
            </a:r>
            <a:r>
              <a:rPr lang="en-GB" b="1" baseline="30000"/>
              <a:t>th</a:t>
            </a:r>
            <a:r>
              <a:rPr lang="en-GB" b="1"/>
              <a:t> July 2021  </a:t>
            </a:r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132" y="4500711"/>
            <a:ext cx="7128791" cy="115212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1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Fundraising</a:t>
            </a:r>
          </a:p>
        </p:txBody>
      </p:sp>
    </p:spTree>
    <p:extLst>
      <p:ext uri="{BB962C8B-B14F-4D97-AF65-F5344CB8AC3E}">
        <p14:creationId xmlns:p14="http://schemas.microsoft.com/office/powerpoint/2010/main" val="1539944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 bwMode="gray">
          <a:xfrm>
            <a:off x="405947" y="1404367"/>
            <a:ext cx="6308905" cy="4824536"/>
          </a:xfrm>
        </p:spPr>
        <p:txBody>
          <a:bodyPr>
            <a:normAutofit/>
          </a:bodyPr>
          <a:lstStyle/>
          <a:p>
            <a:pPr marL="180018" lvl="1" indent="0" defTabSz="727433">
              <a:lnSpc>
                <a:spcPct val="100000"/>
              </a:lnSpc>
              <a:buNone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We have developed a range of resources to help with funding; making the journey simpler and more successful.</a:t>
            </a:r>
          </a:p>
          <a:p>
            <a:pPr defTabSz="727433">
              <a:lnSpc>
                <a:spcPct val="100000"/>
              </a:lnSpc>
              <a:defRPr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954"/>
              </a:spcBef>
              <a:buFont typeface="Wingdings" panose="05000000000000000000" pitchFamily="2" charset="2"/>
              <a:buChar char="§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Fundraising hub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Online webpages packed with guidance, checklists and video webinars. </a:t>
            </a:r>
          </a:p>
          <a:p>
            <a:pPr lvl="2">
              <a:lnSpc>
                <a:spcPct val="100000"/>
              </a:lnSpc>
              <a:spcBef>
                <a:spcPts val="954"/>
              </a:spcBef>
              <a:buFont typeface="Wingdings" panose="05000000000000000000" pitchFamily="2" charset="2"/>
              <a:buChar char="§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954"/>
              </a:spcBef>
              <a:buFont typeface="Wingdings" panose="05000000000000000000" pitchFamily="2" charset="2"/>
              <a:buChar char="§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Fundraising helpline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A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 dedicated fundraising helpline to talk to your local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Church Insurance Consultant. Call the helpline on 0345 601 995  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or request a call back on our site </a:t>
            </a:r>
          </a:p>
          <a:p>
            <a:pPr lvl="2">
              <a:lnSpc>
                <a:spcPct val="100000"/>
              </a:lnSpc>
              <a:spcBef>
                <a:spcPts val="954"/>
              </a:spcBef>
              <a:buFont typeface="Wingdings" panose="05000000000000000000" pitchFamily="2" charset="2"/>
              <a:buChar char="§"/>
            </a:pPr>
            <a:endParaRPr lang="en-GB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954"/>
              </a:spcBef>
              <a:buFont typeface="Wingdings" panose="05000000000000000000" pitchFamily="2" charset="2"/>
              <a:buChar char="§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Fundraising in a box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printed toolkit for church customers, providing step-by-step guides with the fundamentals of fundraising. </a:t>
            </a:r>
          </a:p>
          <a:p>
            <a:pPr lvl="2"/>
            <a:endParaRPr lang="en-GB" dirty="0"/>
          </a:p>
          <a:p>
            <a:pPr marL="0" lvl="2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sz="2400" dirty="0"/>
              <a:t>Fundraising support for your church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905" y="1404367"/>
            <a:ext cx="3080042" cy="17137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810" y="5201284"/>
            <a:ext cx="2618232" cy="12984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7155" y="3528741"/>
            <a:ext cx="1445542" cy="13062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2164" y="5823754"/>
            <a:ext cx="4032448" cy="493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2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www.ecclesiastical.com/churchfundraising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None/>
            </a:pPr>
            <a:r>
              <a:rPr lang="en-GB" b="1" dirty="0">
                <a:solidFill>
                  <a:srgbClr val="FF7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 fundraising helpline: 0345 601 995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486" y="6727562"/>
            <a:ext cx="9451234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If you would like to find out more please email the team at </a:t>
            </a:r>
            <a:r>
              <a:rPr lang="en-GB" sz="1000" b="1" u="sng" dirty="0"/>
              <a:t>meetus@ecclesiastical.com</a:t>
            </a:r>
          </a:p>
        </p:txBody>
      </p:sp>
    </p:spTree>
    <p:extLst>
      <p:ext uri="{BB962C8B-B14F-4D97-AF65-F5344CB8AC3E}">
        <p14:creationId xmlns:p14="http://schemas.microsoft.com/office/powerpoint/2010/main" val="3673761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Ecclesiastical Support for Churches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947" y="1365661"/>
            <a:ext cx="6020873" cy="5366697"/>
          </a:xfrm>
        </p:spPr>
        <p:txBody>
          <a:bodyPr/>
          <a:lstStyle/>
          <a:p>
            <a:pPr lvl="2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051D33"/>
                </a:solidFill>
                <a:hlinkClick r:id="" action="ppaction://noaction"/>
              </a:rPr>
              <a:t>Website - https</a:t>
            </a:r>
            <a:r>
              <a:rPr lang="en-GB" sz="1600" b="1" dirty="0">
                <a:solidFill>
                  <a:srgbClr val="051D33"/>
                </a:solidFill>
                <a:hlinkClick r:id="rId2"/>
              </a:rPr>
              <a:t>://www.ecclesiastical.com/church</a:t>
            </a:r>
            <a:br>
              <a:rPr lang="en-GB" sz="1600" dirty="0">
                <a:solidFill>
                  <a:srgbClr val="051D33"/>
                </a:solidFill>
              </a:rPr>
            </a:br>
            <a:endParaRPr lang="en-GB" sz="1600" dirty="0">
              <a:solidFill>
                <a:srgbClr val="051D33"/>
              </a:solidFill>
            </a:endParaRPr>
          </a:p>
          <a:p>
            <a:pPr lvl="2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051D33"/>
                </a:solidFill>
              </a:rPr>
              <a:t>Heather Ford– Church Insurance Consultant</a:t>
            </a:r>
            <a:endParaRPr lang="en-GB" sz="1600" dirty="0">
              <a:solidFill>
                <a:srgbClr val="051D33"/>
              </a:solidFill>
            </a:endParaRPr>
          </a:p>
          <a:p>
            <a:pPr marL="0" lvl="2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None/>
              <a:tabLst>
                <a:tab pos="536575" algn="l"/>
              </a:tabLst>
            </a:pPr>
            <a:r>
              <a:rPr lang="en-GB" sz="1600" dirty="0">
                <a:solidFill>
                  <a:srgbClr val="051D33"/>
                </a:solidFill>
              </a:rPr>
              <a:t>     	</a:t>
            </a:r>
            <a:r>
              <a:rPr lang="en-GB" sz="1600" dirty="0">
                <a:solidFill>
                  <a:srgbClr val="051D33"/>
                </a:solidFill>
                <a:hlinkClick r:id="rId3"/>
              </a:rPr>
              <a:t>Heather.ford@ecclesiastical.com</a:t>
            </a:r>
            <a:endParaRPr lang="en-GB" sz="1600" dirty="0">
              <a:solidFill>
                <a:srgbClr val="051D33"/>
              </a:solidFill>
            </a:endParaRPr>
          </a:p>
          <a:p>
            <a:pPr marL="0" lvl="2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None/>
              <a:tabLst>
                <a:tab pos="536575" algn="l"/>
              </a:tabLst>
            </a:pPr>
            <a:r>
              <a:rPr lang="en-GB" sz="1600" dirty="0">
                <a:solidFill>
                  <a:srgbClr val="051D33"/>
                </a:solidFill>
              </a:rPr>
              <a:t>      	07765 246720 	</a:t>
            </a:r>
          </a:p>
          <a:p>
            <a:pPr lvl="2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</a:pPr>
            <a:endParaRPr lang="en-GB" sz="1600" dirty="0">
              <a:solidFill>
                <a:srgbClr val="051D33"/>
              </a:solidFill>
            </a:endParaRPr>
          </a:p>
          <a:p>
            <a:pPr lvl="2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051D33"/>
                </a:solidFill>
              </a:rPr>
              <a:t>Church Underwriters</a:t>
            </a:r>
          </a:p>
          <a:p>
            <a:pPr marL="0" lvl="2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None/>
              <a:tabLst>
                <a:tab pos="536575" algn="l"/>
              </a:tabLst>
            </a:pPr>
            <a:r>
              <a:rPr lang="en-GB" sz="1600" b="1" dirty="0">
                <a:solidFill>
                  <a:srgbClr val="051D33"/>
                </a:solidFill>
              </a:rPr>
              <a:t>     	</a:t>
            </a:r>
            <a:r>
              <a:rPr lang="en-GB" sz="1600" dirty="0">
                <a:solidFill>
                  <a:srgbClr val="051D33"/>
                </a:solidFill>
                <a:hlinkClick r:id="rId4"/>
              </a:rPr>
              <a:t>Churches@ecclesiastical.com</a:t>
            </a:r>
            <a:r>
              <a:rPr lang="en-GB" sz="1600" dirty="0">
                <a:solidFill>
                  <a:srgbClr val="051D33"/>
                </a:solidFill>
              </a:rPr>
              <a:t> </a:t>
            </a:r>
          </a:p>
          <a:p>
            <a:pPr marL="0" lvl="2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None/>
              <a:tabLst>
                <a:tab pos="536575" algn="l"/>
              </a:tabLst>
            </a:pPr>
            <a:r>
              <a:rPr lang="en-GB" sz="1600" dirty="0">
                <a:solidFill>
                  <a:srgbClr val="051D33"/>
                </a:solidFill>
              </a:rPr>
              <a:t>      	0345 777 3322</a:t>
            </a:r>
            <a:r>
              <a:rPr lang="en-GB" sz="1600" b="1" dirty="0">
                <a:solidFill>
                  <a:srgbClr val="051D33"/>
                </a:solidFill>
              </a:rPr>
              <a:t>	</a:t>
            </a:r>
          </a:p>
          <a:p>
            <a:pPr marL="0" lvl="2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None/>
            </a:pPr>
            <a:br>
              <a:rPr lang="en-GB" sz="1600" b="1" dirty="0">
                <a:solidFill>
                  <a:srgbClr val="051D33"/>
                </a:solidFill>
              </a:rPr>
            </a:br>
            <a:endParaRPr lang="en-GB" sz="1600" b="1" dirty="0">
              <a:solidFill>
                <a:srgbClr val="051D33"/>
              </a:solidFill>
            </a:endParaRPr>
          </a:p>
          <a:p>
            <a:pPr marL="539750" lvl="2" indent="-179388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051D33"/>
                </a:solidFill>
              </a:rPr>
              <a:t>Church Claims </a:t>
            </a:r>
            <a:br>
              <a:rPr lang="en-GB" sz="1600" dirty="0">
                <a:solidFill>
                  <a:srgbClr val="051D33"/>
                </a:solidFill>
              </a:rPr>
            </a:br>
            <a:r>
              <a:rPr lang="en-GB" sz="1600" dirty="0">
                <a:solidFill>
                  <a:srgbClr val="051D33"/>
                </a:solidFill>
                <a:hlinkClick r:id="rId5"/>
              </a:rPr>
              <a:t>Churchclaims@ecclesiastical.com</a:t>
            </a:r>
            <a:r>
              <a:rPr lang="en-GB" sz="1600" dirty="0">
                <a:solidFill>
                  <a:srgbClr val="051D33"/>
                </a:solidFill>
              </a:rPr>
              <a:t> </a:t>
            </a:r>
          </a:p>
          <a:p>
            <a:pPr marL="539750" lvl="2" indent="-179388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None/>
            </a:pPr>
            <a:r>
              <a:rPr lang="en-GB" sz="1600" dirty="0">
                <a:solidFill>
                  <a:srgbClr val="051D33"/>
                </a:solidFill>
              </a:rPr>
              <a:t>    0345 603 8381 </a:t>
            </a:r>
          </a:p>
          <a:p>
            <a:pPr lvl="2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</a:pPr>
            <a:endParaRPr lang="en-GB" sz="1600" b="1" dirty="0">
              <a:solidFill>
                <a:srgbClr val="051D33"/>
              </a:solidFill>
            </a:endParaRPr>
          </a:p>
          <a:p>
            <a:pPr lvl="2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051D33"/>
                </a:solidFill>
              </a:rPr>
              <a:t>Risk Advice Line</a:t>
            </a:r>
          </a:p>
          <a:p>
            <a:pPr marL="0" lvl="2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None/>
              <a:tabLst>
                <a:tab pos="536575" algn="l"/>
              </a:tabLst>
            </a:pPr>
            <a:r>
              <a:rPr lang="en-GB" sz="1600" dirty="0">
                <a:solidFill>
                  <a:srgbClr val="051D33"/>
                </a:solidFill>
              </a:rPr>
              <a:t>    	</a:t>
            </a:r>
            <a:r>
              <a:rPr lang="en-GB" sz="1600" dirty="0">
                <a:solidFill>
                  <a:srgbClr val="051D33"/>
                </a:solidFill>
                <a:hlinkClick r:id="rId6"/>
              </a:rPr>
              <a:t>risk.advice@ecclesiastical.com</a:t>
            </a:r>
            <a:r>
              <a:rPr lang="en-GB" sz="1600" dirty="0">
                <a:solidFill>
                  <a:srgbClr val="051D33"/>
                </a:solidFill>
              </a:rPr>
              <a:t> </a:t>
            </a:r>
            <a:br>
              <a:rPr lang="en-GB" sz="1600" dirty="0">
                <a:solidFill>
                  <a:srgbClr val="051D33"/>
                </a:solidFill>
              </a:rPr>
            </a:br>
            <a:r>
              <a:rPr lang="en-GB" sz="1600" dirty="0">
                <a:solidFill>
                  <a:srgbClr val="051D33"/>
                </a:solidFill>
              </a:rPr>
              <a:t>    	0345 600 7531</a:t>
            </a:r>
          </a:p>
          <a:p>
            <a:endParaRPr lang="en-GB" b="0" dirty="0">
              <a:solidFill>
                <a:srgbClr val="051D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1" indent="0" algn="r" defTabSz="104305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51D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www.ecclesiastical.com/church/church-insurance-consultants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51D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0756" y="1365661"/>
            <a:ext cx="4176465" cy="50792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970" y="6691229"/>
            <a:ext cx="9451234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If you would like to find out more please email the team at </a:t>
            </a:r>
            <a:r>
              <a:rPr lang="en-GB" sz="1000" b="1" u="sng" dirty="0"/>
              <a:t>meetus@ecclesiastical.com</a:t>
            </a:r>
          </a:p>
        </p:txBody>
      </p:sp>
    </p:spTree>
    <p:extLst>
      <p:ext uri="{BB962C8B-B14F-4D97-AF65-F5344CB8AC3E}">
        <p14:creationId xmlns:p14="http://schemas.microsoft.com/office/powerpoint/2010/main" val="3818980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sz="2800" dirty="0"/>
              <a:t>Questions?</a:t>
            </a:r>
            <a:endParaRPr lang="en-GB" sz="2400" b="1" dirty="0"/>
          </a:p>
        </p:txBody>
      </p:sp>
      <p:sp>
        <p:nvSpPr>
          <p:cNvPr id="4" name="Text Placeholder 16"/>
          <p:cNvSpPr>
            <a:spLocks noGrp="1"/>
          </p:cNvSpPr>
          <p:nvPr>
            <p:ph type="subTitle" idx="1"/>
          </p:nvPr>
        </p:nvSpPr>
        <p:spPr bwMode="gray">
          <a:xfrm>
            <a:off x="395825" y="4689546"/>
            <a:ext cx="4716000" cy="1755381"/>
          </a:xfrm>
          <a:prstGeom prst="rect">
            <a:avLst/>
          </a:prstGeom>
        </p:spPr>
        <p:txBody>
          <a:bodyPr/>
          <a:lstStyle/>
          <a:p>
            <a:r>
              <a:rPr lang="en-GB" sz="950" dirty="0"/>
              <a:t>Ecclesiastical Insurance Group </a:t>
            </a:r>
            <a:br>
              <a:rPr lang="en-GB" sz="950" dirty="0"/>
            </a:br>
            <a:r>
              <a:rPr lang="en-GB" sz="950" b="0" dirty="0" err="1">
                <a:solidFill>
                  <a:srgbClr val="051D33"/>
                </a:solidFill>
              </a:rPr>
              <a:t>Benefact</a:t>
            </a:r>
            <a:r>
              <a:rPr lang="en-GB" sz="950" b="0" dirty="0">
                <a:solidFill>
                  <a:srgbClr val="051D33"/>
                </a:solidFill>
              </a:rPr>
              <a:t> House</a:t>
            </a:r>
            <a:br>
              <a:rPr lang="en-GB" sz="950" b="0" dirty="0">
                <a:solidFill>
                  <a:srgbClr val="051D33"/>
                </a:solidFill>
              </a:rPr>
            </a:br>
            <a:r>
              <a:rPr lang="en-GB" sz="950" b="0" dirty="0">
                <a:solidFill>
                  <a:srgbClr val="051D33"/>
                </a:solidFill>
              </a:rPr>
              <a:t>2000 Pioneer Avenue</a:t>
            </a:r>
            <a:br>
              <a:rPr lang="en-GB" sz="950" b="0" dirty="0">
                <a:solidFill>
                  <a:srgbClr val="051D33"/>
                </a:solidFill>
              </a:rPr>
            </a:br>
            <a:r>
              <a:rPr lang="en-GB" sz="950" b="0" dirty="0">
                <a:solidFill>
                  <a:srgbClr val="051D33"/>
                </a:solidFill>
              </a:rPr>
              <a:t>Gloucester Business Park</a:t>
            </a:r>
            <a:br>
              <a:rPr lang="en-GB" sz="950" b="0" dirty="0">
                <a:solidFill>
                  <a:srgbClr val="051D33"/>
                </a:solidFill>
              </a:rPr>
            </a:br>
            <a:r>
              <a:rPr lang="en-GB" sz="950" b="0" dirty="0" err="1">
                <a:solidFill>
                  <a:srgbClr val="051D33"/>
                </a:solidFill>
              </a:rPr>
              <a:t>Brockworth</a:t>
            </a:r>
            <a:br>
              <a:rPr lang="en-GB" sz="950" b="0" dirty="0">
                <a:solidFill>
                  <a:srgbClr val="051D33"/>
                </a:solidFill>
              </a:rPr>
            </a:br>
            <a:r>
              <a:rPr lang="en-GB" sz="950" b="0" dirty="0">
                <a:solidFill>
                  <a:srgbClr val="051D33"/>
                </a:solidFill>
              </a:rPr>
              <a:t>Gloucester</a:t>
            </a:r>
            <a:br>
              <a:rPr lang="en-GB" sz="950" b="0" dirty="0">
                <a:solidFill>
                  <a:srgbClr val="051D33"/>
                </a:solidFill>
              </a:rPr>
            </a:br>
            <a:r>
              <a:rPr lang="en-GB" sz="950" b="0" dirty="0">
                <a:solidFill>
                  <a:srgbClr val="051D33"/>
                </a:solidFill>
              </a:rPr>
              <a:t>GL3 4AW</a:t>
            </a:r>
          </a:p>
          <a:p>
            <a:endParaRPr lang="en-GB" sz="950" dirty="0">
              <a:solidFill>
                <a:srgbClr val="051D33"/>
              </a:solidFill>
            </a:endParaRPr>
          </a:p>
          <a:p>
            <a:r>
              <a:rPr lang="en-GB" sz="950" b="0" dirty="0">
                <a:solidFill>
                  <a:srgbClr val="051D33"/>
                </a:solidFill>
              </a:rPr>
              <a:t>0345 777 3322</a:t>
            </a:r>
            <a:br>
              <a:rPr lang="en-GB" sz="950" b="0" dirty="0">
                <a:solidFill>
                  <a:srgbClr val="051D33"/>
                </a:solidFill>
              </a:rPr>
            </a:br>
            <a:r>
              <a:rPr lang="en-GB" sz="950" b="0" dirty="0">
                <a:solidFill>
                  <a:srgbClr val="051D33"/>
                </a:solidFill>
              </a:rPr>
              <a:t>information@ecclesiastical.com</a:t>
            </a:r>
          </a:p>
          <a:p>
            <a:endParaRPr lang="en-GB" sz="950" b="0" dirty="0">
              <a:solidFill>
                <a:srgbClr val="051D33"/>
              </a:solidFill>
            </a:endParaRPr>
          </a:p>
          <a:p>
            <a:pPr lvl="1"/>
            <a:endParaRPr lang="en-GB" sz="950" dirty="0"/>
          </a:p>
        </p:txBody>
      </p:sp>
      <p:sp>
        <p:nvSpPr>
          <p:cNvPr id="3" name="Text Placeholder 17"/>
          <p:cNvSpPr>
            <a:spLocks noGrp="1"/>
          </p:cNvSpPr>
          <p:nvPr>
            <p:ph type="body" sz="quarter" idx="4294967295"/>
          </p:nvPr>
        </p:nvSpPr>
        <p:spPr bwMode="gray">
          <a:xfrm>
            <a:off x="346075" y="6486953"/>
            <a:ext cx="9982200" cy="630237"/>
          </a:xfrm>
        </p:spPr>
        <p:txBody>
          <a:bodyPr/>
          <a:lstStyle/>
          <a:p>
            <a:r>
              <a:rPr lang="en-GB" sz="1000" b="0" dirty="0">
                <a:solidFill>
                  <a:srgbClr val="051D33"/>
                </a:solidFill>
              </a:rPr>
              <a:t>Ecclesiastical Insurance Office plc (EIO) Reg. No. 24869. Registered in England at </a:t>
            </a:r>
            <a:r>
              <a:rPr lang="en-GB" sz="1000" b="0" dirty="0" err="1">
                <a:solidFill>
                  <a:srgbClr val="051D33"/>
                </a:solidFill>
              </a:rPr>
              <a:t>Benefact</a:t>
            </a:r>
            <a:r>
              <a:rPr lang="en-GB" sz="1000" b="0" dirty="0">
                <a:solidFill>
                  <a:srgbClr val="051D33"/>
                </a:solidFill>
              </a:rPr>
              <a:t> House, 2000 Pioneer Avenue, Gloucester Business Park, </a:t>
            </a:r>
            <a:r>
              <a:rPr lang="en-GB" sz="1000" b="0" dirty="0" err="1">
                <a:solidFill>
                  <a:srgbClr val="051D33"/>
                </a:solidFill>
              </a:rPr>
              <a:t>Brockworth</a:t>
            </a:r>
            <a:r>
              <a:rPr lang="en-GB" sz="1000" b="0" dirty="0">
                <a:solidFill>
                  <a:srgbClr val="051D33"/>
                </a:solidFill>
              </a:rPr>
              <a:t>, Gloucester, GL3 4AW, United Kingdom. EIO is authorised by the Prudential Regulation Authority and regulated by the Financial Conduct Authority and the Prudential Regulation Authority. Firm Reference Number 113848.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405947" y="7117190"/>
            <a:ext cx="2406650" cy="14630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GB"/>
            </a:defPPr>
            <a:lvl1pPr marL="0" indent="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9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60000" indent="-270000" algn="l" defTabSz="104305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51D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Ecclesiastical Insurance Group 2021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51D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4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www.ecclesiastical.com/church/church-insurance-consultants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>
                <a:latin typeface="+mj-lt"/>
              </a:rPr>
              <a:t>Who are Ecclesiastical </a:t>
            </a:r>
          </a:p>
          <a:p>
            <a:pPr marL="0" indent="0">
              <a:buNone/>
            </a:pPr>
            <a:endParaRPr lang="en-GB" sz="1600" dirty="0">
              <a:latin typeface="+mj-lt"/>
            </a:endParaRPr>
          </a:p>
          <a:p>
            <a:r>
              <a:rPr lang="en-GB" sz="1600" dirty="0">
                <a:latin typeface="+mj-lt"/>
              </a:rPr>
              <a:t>Church Insurance Consultants</a:t>
            </a:r>
          </a:p>
          <a:p>
            <a:pPr marL="0" indent="0">
              <a:buNone/>
            </a:pPr>
            <a:endParaRPr lang="en-GB" sz="1600" dirty="0">
              <a:latin typeface="+mj-lt"/>
            </a:endParaRPr>
          </a:p>
          <a:p>
            <a:r>
              <a:rPr lang="en-GB" sz="1600" dirty="0">
                <a:latin typeface="+mj-lt"/>
              </a:rPr>
              <a:t>How We Can Help </a:t>
            </a:r>
          </a:p>
          <a:p>
            <a:endParaRPr lang="en-GB" sz="1600" dirty="0">
              <a:latin typeface="+mj-lt"/>
            </a:endParaRPr>
          </a:p>
          <a:p>
            <a:r>
              <a:rPr lang="en-GB" sz="1600" dirty="0">
                <a:latin typeface="+mj-lt"/>
              </a:rPr>
              <a:t>Resources </a:t>
            </a:r>
          </a:p>
          <a:p>
            <a:endParaRPr lang="en-GB" sz="1600" dirty="0">
              <a:latin typeface="+mj-lt"/>
            </a:endParaRPr>
          </a:p>
          <a:p>
            <a:r>
              <a:rPr lang="en-GB" sz="1600" dirty="0">
                <a:latin typeface="+mj-lt"/>
              </a:rPr>
              <a:t>Questions </a:t>
            </a:r>
          </a:p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Agenda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087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000" lvl="0" indent="-180000" defTabSz="801819">
              <a:lnSpc>
                <a:spcPct val="100000"/>
              </a:lnSpc>
              <a:spcBef>
                <a:spcPts val="600"/>
              </a:spcBef>
              <a:buClr>
                <a:srgbClr val="F39200"/>
              </a:buClr>
              <a:buFont typeface="Wingdings 3" panose="05040102010807070707" pitchFamily="18" charset="2"/>
              <a:buChar char=""/>
            </a:pPr>
            <a:r>
              <a:rPr lang="en-GB" sz="1600" dirty="0"/>
              <a:t> </a:t>
            </a:r>
            <a:r>
              <a:rPr lang="en-GB" sz="1600" b="0" dirty="0">
                <a:solidFill>
                  <a:srgbClr val="051D33"/>
                </a:solidFill>
                <a:latin typeface="Arial"/>
              </a:rPr>
              <a:t> 130+ years insuring churches</a:t>
            </a:r>
          </a:p>
          <a:p>
            <a:pPr marL="180000" lvl="0" indent="-180000" defTabSz="801819">
              <a:lnSpc>
                <a:spcPct val="100000"/>
              </a:lnSpc>
              <a:spcBef>
                <a:spcPts val="600"/>
              </a:spcBef>
              <a:buClr>
                <a:srgbClr val="F39200"/>
              </a:buClr>
              <a:buFont typeface="Wingdings 3" panose="05040102010807070707" pitchFamily="18" charset="2"/>
              <a:buChar char=""/>
            </a:pPr>
            <a:endParaRPr lang="en-GB" sz="1600" b="0" dirty="0">
              <a:solidFill>
                <a:srgbClr val="051D33"/>
              </a:solidFill>
              <a:latin typeface="Arial"/>
            </a:endParaRPr>
          </a:p>
          <a:p>
            <a:pPr marL="180000" lvl="0" indent="-180000" defTabSz="801819">
              <a:lnSpc>
                <a:spcPct val="100000"/>
              </a:lnSpc>
              <a:spcBef>
                <a:spcPts val="600"/>
              </a:spcBef>
              <a:buClr>
                <a:srgbClr val="F39200"/>
              </a:buClr>
              <a:buFont typeface="Wingdings 3" panose="05040102010807070707" pitchFamily="18" charset="2"/>
              <a:buChar char=""/>
            </a:pPr>
            <a:r>
              <a:rPr lang="en-GB" sz="1600" b="0" dirty="0">
                <a:solidFill>
                  <a:srgbClr val="051D33"/>
                </a:solidFill>
                <a:latin typeface="Arial"/>
              </a:rPr>
              <a:t> Leading UK insurer of churches and heritage buildings</a:t>
            </a:r>
          </a:p>
          <a:p>
            <a:pPr marL="180000" lvl="0" indent="-180000" defTabSz="801819">
              <a:lnSpc>
                <a:spcPct val="100000"/>
              </a:lnSpc>
              <a:spcBef>
                <a:spcPts val="600"/>
              </a:spcBef>
              <a:buClr>
                <a:srgbClr val="F39200"/>
              </a:buClr>
              <a:buFont typeface="Wingdings 3" panose="05040102010807070707" pitchFamily="18" charset="2"/>
              <a:buChar char=""/>
            </a:pPr>
            <a:endParaRPr lang="en-GB" sz="1600" b="0" dirty="0">
              <a:solidFill>
                <a:srgbClr val="051D33"/>
              </a:solidFill>
              <a:latin typeface="Arial"/>
            </a:endParaRPr>
          </a:p>
          <a:p>
            <a:pPr marL="180000" lvl="0" indent="-180000" defTabSz="801819">
              <a:lnSpc>
                <a:spcPct val="100000"/>
              </a:lnSpc>
              <a:spcBef>
                <a:spcPts val="600"/>
              </a:spcBef>
              <a:buClr>
                <a:srgbClr val="F39200"/>
              </a:buClr>
              <a:buFont typeface="Wingdings 3" panose="05040102010807070707" pitchFamily="18" charset="2"/>
              <a:buChar char=""/>
            </a:pPr>
            <a:r>
              <a:rPr lang="en-GB" sz="1600" b="0" dirty="0">
                <a:solidFill>
                  <a:srgbClr val="051D33"/>
                </a:solidFill>
                <a:latin typeface="Arial"/>
              </a:rPr>
              <a:t> Owned by a charitable trust – Allchurches Trust Ltd</a:t>
            </a:r>
          </a:p>
          <a:p>
            <a:pPr marL="180000" lvl="0" indent="-180000" defTabSz="801819">
              <a:lnSpc>
                <a:spcPct val="100000"/>
              </a:lnSpc>
              <a:spcBef>
                <a:spcPts val="600"/>
              </a:spcBef>
              <a:buClr>
                <a:srgbClr val="F39200"/>
              </a:buClr>
              <a:buFont typeface="Wingdings 3" panose="05040102010807070707" pitchFamily="18" charset="2"/>
              <a:buChar char=""/>
            </a:pPr>
            <a:endParaRPr lang="en-GB" sz="1600" b="0" dirty="0">
              <a:solidFill>
                <a:srgbClr val="051D33"/>
              </a:solidFill>
              <a:latin typeface="Arial"/>
            </a:endParaRPr>
          </a:p>
          <a:p>
            <a:pPr marL="180000" lvl="0" indent="-180000" defTabSz="801819">
              <a:lnSpc>
                <a:spcPct val="100000"/>
              </a:lnSpc>
              <a:spcBef>
                <a:spcPts val="600"/>
              </a:spcBef>
              <a:buClr>
                <a:srgbClr val="F39200"/>
              </a:buClr>
              <a:buFont typeface="Wingdings 3" panose="05040102010807070707" pitchFamily="18" charset="2"/>
              <a:buChar char=""/>
            </a:pPr>
            <a:r>
              <a:rPr lang="en-GB" sz="1600" b="0" dirty="0">
                <a:solidFill>
                  <a:srgbClr val="051D33"/>
                </a:solidFill>
                <a:latin typeface="Arial"/>
              </a:rPr>
              <a:t> Specialist Church team:</a:t>
            </a:r>
          </a:p>
          <a:p>
            <a:pPr lvl="0" defTabSz="801819">
              <a:lnSpc>
                <a:spcPct val="100000"/>
              </a:lnSpc>
              <a:spcBef>
                <a:spcPts val="600"/>
              </a:spcBef>
              <a:buClr>
                <a:srgbClr val="F39200"/>
              </a:buClr>
            </a:pPr>
            <a:endParaRPr lang="en-GB" sz="1600" b="0" dirty="0">
              <a:solidFill>
                <a:srgbClr val="051D33"/>
              </a:solidFill>
              <a:latin typeface="Arial"/>
            </a:endParaRPr>
          </a:p>
          <a:p>
            <a:pPr marL="360000" lvl="1" indent="-180000" defTabSz="801819">
              <a:lnSpc>
                <a:spcPct val="100000"/>
              </a:lnSpc>
              <a:spcBef>
                <a:spcPts val="600"/>
              </a:spcBef>
              <a:buClr>
                <a:srgbClr val="F39200"/>
              </a:buClr>
              <a:buFont typeface="Arial" panose="020B0604020202020204" pitchFamily="34" charset="0"/>
              <a:buChar char="–"/>
            </a:pPr>
            <a:r>
              <a:rPr lang="en-GB" sz="1600" dirty="0">
                <a:latin typeface="Arial"/>
              </a:rPr>
              <a:t> Underwriters</a:t>
            </a:r>
          </a:p>
          <a:p>
            <a:pPr marL="180000" lvl="1" defTabSz="801819">
              <a:lnSpc>
                <a:spcPct val="100000"/>
              </a:lnSpc>
              <a:spcBef>
                <a:spcPts val="600"/>
              </a:spcBef>
              <a:buClr>
                <a:srgbClr val="F39200"/>
              </a:buClr>
            </a:pPr>
            <a:endParaRPr lang="en-GB" sz="1600" dirty="0">
              <a:latin typeface="Arial"/>
            </a:endParaRPr>
          </a:p>
          <a:p>
            <a:pPr marL="360000" lvl="1" indent="-180000" defTabSz="801819">
              <a:lnSpc>
                <a:spcPct val="100000"/>
              </a:lnSpc>
              <a:spcBef>
                <a:spcPts val="600"/>
              </a:spcBef>
              <a:buClr>
                <a:srgbClr val="F39200"/>
              </a:buClr>
              <a:buFont typeface="Arial" panose="020B0604020202020204" pitchFamily="34" charset="0"/>
              <a:buChar char="–"/>
            </a:pPr>
            <a:r>
              <a:rPr lang="en-GB" sz="1600" dirty="0">
                <a:latin typeface="Arial"/>
              </a:rPr>
              <a:t> Claims</a:t>
            </a:r>
          </a:p>
          <a:p>
            <a:pPr marL="180000" lvl="1" defTabSz="801819">
              <a:lnSpc>
                <a:spcPct val="100000"/>
              </a:lnSpc>
              <a:spcBef>
                <a:spcPts val="600"/>
              </a:spcBef>
              <a:buClr>
                <a:srgbClr val="F39200"/>
              </a:buClr>
            </a:pPr>
            <a:endParaRPr lang="en-GB" sz="1600" dirty="0">
              <a:latin typeface="Arial"/>
            </a:endParaRPr>
          </a:p>
          <a:p>
            <a:pPr marL="360000" lvl="1" indent="-180000" defTabSz="801819">
              <a:lnSpc>
                <a:spcPct val="100000"/>
              </a:lnSpc>
              <a:spcBef>
                <a:spcPts val="600"/>
              </a:spcBef>
              <a:buClr>
                <a:srgbClr val="F39200"/>
              </a:buClr>
              <a:buFont typeface="Arial" panose="020B0604020202020204" pitchFamily="34" charset="0"/>
              <a:buChar char="–"/>
            </a:pPr>
            <a:r>
              <a:rPr lang="en-GB" sz="1600" dirty="0">
                <a:latin typeface="Arial"/>
              </a:rPr>
              <a:t> Risk Management Surveyors </a:t>
            </a:r>
          </a:p>
          <a:p>
            <a:pPr marL="360000" lvl="1" indent="-180000" defTabSz="801819">
              <a:lnSpc>
                <a:spcPct val="100000"/>
              </a:lnSpc>
              <a:spcBef>
                <a:spcPts val="600"/>
              </a:spcBef>
              <a:buClr>
                <a:srgbClr val="F39200"/>
              </a:buClr>
              <a:buFont typeface="Arial" panose="020B0604020202020204" pitchFamily="34" charset="0"/>
              <a:buChar char="–"/>
            </a:pPr>
            <a:endParaRPr lang="en-GB" sz="1600" dirty="0">
              <a:latin typeface="Arial"/>
            </a:endParaRPr>
          </a:p>
          <a:p>
            <a:pPr marL="360000" lvl="1" indent="-180000" defTabSz="801819">
              <a:lnSpc>
                <a:spcPct val="100000"/>
              </a:lnSpc>
              <a:spcBef>
                <a:spcPts val="600"/>
              </a:spcBef>
              <a:buClr>
                <a:srgbClr val="F39200"/>
              </a:buClr>
              <a:buFont typeface="Arial" panose="020B0604020202020204" pitchFamily="34" charset="0"/>
              <a:buChar char="–"/>
            </a:pPr>
            <a:r>
              <a:rPr lang="en-GB" sz="1600" dirty="0">
                <a:latin typeface="Arial"/>
              </a:rPr>
              <a:t> Church Insurance Consultants</a:t>
            </a:r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Who we are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www.ecclesiastical.com/church/church-insurance-consultants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1970" y="6774952"/>
            <a:ext cx="9451234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If you would like to find out more please email the team at </a:t>
            </a:r>
            <a:r>
              <a:rPr lang="en-GB" sz="1000" b="1" u="sng" dirty="0"/>
              <a:t>meetus@ecclesiastical.com</a:t>
            </a:r>
          </a:p>
        </p:txBody>
      </p:sp>
    </p:spTree>
    <p:extLst>
      <p:ext uri="{BB962C8B-B14F-4D97-AF65-F5344CB8AC3E}">
        <p14:creationId xmlns:p14="http://schemas.microsoft.com/office/powerpoint/2010/main" val="83278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7619-5358-472D-AAA1-6DA717CED072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600" dirty="0"/>
              <a:t>Started with Ecclesiastical – January 2020 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Church Buildings Officer for 7 years with Manchester Diocese 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Housing Association Development Manager for 15 years – project managing large residential capital projects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Centred on ; </a:t>
            </a:r>
          </a:p>
          <a:p>
            <a:pPr marL="0" indent="0">
              <a:buNone/>
            </a:pPr>
            <a:endParaRPr lang="en-GB" sz="1600" dirty="0"/>
          </a:p>
          <a:p>
            <a:pPr marL="0" indent="0" algn="ctr">
              <a:buNone/>
            </a:pPr>
            <a:r>
              <a:rPr lang="en-GB" sz="1600" b="1" dirty="0"/>
              <a:t>Built environment &amp; Community development </a:t>
            </a:r>
          </a:p>
          <a:p>
            <a:pPr marL="0" indent="0">
              <a:buNone/>
            </a:pPr>
            <a:endParaRPr lang="en-GB" sz="1600" b="1" dirty="0"/>
          </a:p>
          <a:p>
            <a:pPr marL="0" indent="0" algn="ctr">
              <a:buNone/>
            </a:pPr>
            <a:r>
              <a:rPr lang="en-GB" sz="1600" b="1" dirty="0"/>
              <a:t>Enabling parishes to do God’s work </a:t>
            </a:r>
          </a:p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Your Church Insurance Consultant </a:t>
            </a:r>
          </a:p>
        </p:txBody>
      </p:sp>
      <p:pic>
        <p:nvPicPr>
          <p:cNvPr id="8" name="B2F16428-0FEA-49CF-AF80-241924593C5E" descr="B2F16428-0FEA-49CF-AF80-241924593C5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548" y="2257995"/>
            <a:ext cx="3791511" cy="284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971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How can we help?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947" y="1332359"/>
            <a:ext cx="8901193" cy="5400000"/>
          </a:xfrm>
        </p:spPr>
        <p:txBody>
          <a:bodyPr/>
          <a:lstStyle/>
          <a:p>
            <a:pPr marL="270000" lvl="1" indent="-270000">
              <a:spcBef>
                <a:spcPts val="600"/>
              </a:spcBef>
              <a:buClr>
                <a:srgbClr val="FF7F00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We aim to provide support, guidance and assistance for your church </a:t>
            </a:r>
          </a:p>
          <a:p>
            <a:pPr marL="270000" lvl="1" indent="-270000">
              <a:spcBef>
                <a:spcPts val="600"/>
              </a:spcBef>
              <a:buClr>
                <a:srgbClr val="FF7F00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Some of the services we provide include:</a:t>
            </a:r>
          </a:p>
          <a:p>
            <a:pPr marL="555750" lvl="2" indent="-285750">
              <a:buClr>
                <a:srgbClr val="FF7F00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51D33"/>
                </a:solidFill>
              </a:rPr>
              <a:t>An introduction to church insurance</a:t>
            </a:r>
          </a:p>
          <a:p>
            <a:pPr marL="555750" lvl="2" indent="-285750">
              <a:buClr>
                <a:srgbClr val="FF7F00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51D33"/>
                </a:solidFill>
              </a:rPr>
              <a:t>Meet Ecclesiastical</a:t>
            </a:r>
          </a:p>
          <a:p>
            <a:pPr marL="555750" lvl="2" indent="-285750">
              <a:buClr>
                <a:srgbClr val="FF7F00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51D33"/>
                </a:solidFill>
              </a:rPr>
              <a:t>Risk Management seminars</a:t>
            </a:r>
          </a:p>
          <a:p>
            <a:pPr marL="555750" lvl="2" indent="-285750">
              <a:buClr>
                <a:srgbClr val="FF7F00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51D33"/>
                </a:solidFill>
              </a:rPr>
              <a:t>Workshops and training</a:t>
            </a:r>
          </a:p>
          <a:p>
            <a:pPr marL="555750" lvl="2" indent="-285750">
              <a:buClr>
                <a:srgbClr val="FF7F00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51D33"/>
                </a:solidFill>
              </a:rPr>
              <a:t>Share and support events</a:t>
            </a:r>
          </a:p>
          <a:p>
            <a:pPr marL="555750" lvl="2" indent="-285750">
              <a:buClr>
                <a:srgbClr val="FF7F00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51D33"/>
                </a:solidFill>
              </a:rPr>
              <a:t>Attend PCC, and Deanery and other meetings</a:t>
            </a:r>
          </a:p>
          <a:p>
            <a:pPr marL="555750" lvl="2" indent="-285750">
              <a:buClr>
                <a:srgbClr val="FF7F00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51D33"/>
                </a:solidFill>
              </a:rPr>
              <a:t>Provide support at Diocesan, Archdeaconry and Deanery events</a:t>
            </a:r>
          </a:p>
          <a:p>
            <a:pPr marL="555750" lvl="2" indent="-285750">
              <a:buClr>
                <a:srgbClr val="FF7F00"/>
              </a:buClr>
              <a:buFont typeface="Wingdings" panose="05000000000000000000" pitchFamily="2" charset="2"/>
              <a:buChar char="ü"/>
            </a:pPr>
            <a:endParaRPr lang="en-GB" sz="1600" dirty="0"/>
          </a:p>
          <a:p>
            <a:pPr lvl="1">
              <a:spcBef>
                <a:spcPts val="600"/>
              </a:spcBef>
              <a:buClr>
                <a:srgbClr val="FF7F00"/>
              </a:buClr>
            </a:pPr>
            <a:r>
              <a:rPr lang="en-GB" sz="1600" dirty="0">
                <a:solidFill>
                  <a:srgbClr val="FF7F00"/>
                </a:solidFill>
              </a:rPr>
              <a:t>We can work with you to help support you and your church, and at no additional cost to you!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1"/>
            <a:r>
              <a:rPr lang="en-GB" sz="800">
                <a:hlinkClick r:id="rId2"/>
              </a:rPr>
              <a:t>www.ecclesiastical.com/church/church-insurance-consultants</a:t>
            </a:r>
            <a:endParaRPr lang="en-GB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431970" y="6717009"/>
            <a:ext cx="9451234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If you would like to find out more please email the team at </a:t>
            </a:r>
            <a:r>
              <a:rPr lang="en-GB" sz="1000" b="1" u="sng" dirty="0"/>
              <a:t>meetus@ecclesiastical.com</a:t>
            </a:r>
          </a:p>
        </p:txBody>
      </p:sp>
    </p:spTree>
    <p:extLst>
      <p:ext uri="{BB962C8B-B14F-4D97-AF65-F5344CB8AC3E}">
        <p14:creationId xmlns:p14="http://schemas.microsoft.com/office/powerpoint/2010/main" val="80493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Examples of How can we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947" y="2196455"/>
            <a:ext cx="5300793" cy="2808312"/>
          </a:xfrm>
        </p:spPr>
        <p:txBody>
          <a:bodyPr/>
          <a:lstStyle/>
          <a:p>
            <a:pPr marL="270000" lvl="1" indent="-270000">
              <a:spcBef>
                <a:spcPts val="600"/>
              </a:spcBef>
              <a:buClr>
                <a:srgbClr val="FF7F0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We offer practical help and a friendly listening ear</a:t>
            </a:r>
          </a:p>
          <a:p>
            <a:pPr marL="270000" lvl="1" indent="-270000">
              <a:spcBef>
                <a:spcPts val="600"/>
              </a:spcBef>
              <a:buClr>
                <a:srgbClr val="FF7F0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We have worked with, and continue to work with  dioceses to develop a variety of topics, information and to support churches.</a:t>
            </a:r>
          </a:p>
          <a:p>
            <a:pPr marL="270000" lvl="1" indent="-270000">
              <a:spcBef>
                <a:spcPts val="600"/>
              </a:spcBef>
              <a:buClr>
                <a:srgbClr val="FF7F0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In addition to face to face contact </a:t>
            </a:r>
            <a:r>
              <a:rPr lang="en-GB" sz="1600">
                <a:solidFill>
                  <a:schemeClr val="tx1"/>
                </a:solidFill>
              </a:rPr>
              <a:t>we also use </a:t>
            </a:r>
            <a:r>
              <a:rPr lang="en-GB" sz="1600" dirty="0">
                <a:solidFill>
                  <a:schemeClr val="tx1"/>
                </a:solidFill>
              </a:rPr>
              <a:t>digital platforms for meetings and training events on a whole range of topics</a:t>
            </a:r>
          </a:p>
          <a:p>
            <a:pPr marL="270000" lvl="1" indent="-270000">
              <a:spcBef>
                <a:spcPts val="600"/>
              </a:spcBef>
              <a:buClr>
                <a:srgbClr val="FF7F0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These are just some of the topics covered</a:t>
            </a:r>
          </a:p>
          <a:p>
            <a:pPr marL="540000" lvl="2">
              <a:buClr>
                <a:srgbClr val="FF7F00"/>
              </a:buClr>
            </a:pPr>
            <a:endParaRPr lang="en-GB" dirty="0">
              <a:solidFill>
                <a:srgbClr val="00B050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1"/>
            <a:r>
              <a:rPr lang="en-GB" sz="800">
                <a:hlinkClick r:id="rId2"/>
              </a:rPr>
              <a:t>www.ecclesiastical.com/church/church-insurance-consultants</a:t>
            </a:r>
            <a:endParaRPr lang="en-GB" sz="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91763286"/>
              </p:ext>
            </p:extLst>
          </p:nvPr>
        </p:nvGraphicFramePr>
        <p:xfrm>
          <a:off x="4626620" y="1554166"/>
          <a:ext cx="51845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ight Brace 9"/>
          <p:cNvSpPr/>
          <p:nvPr/>
        </p:nvSpPr>
        <p:spPr>
          <a:xfrm>
            <a:off x="5634732" y="1806194"/>
            <a:ext cx="720080" cy="4176464"/>
          </a:xfrm>
          <a:prstGeom prst="rightBrac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31970" y="6760685"/>
            <a:ext cx="9451234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If you would like to find out more please email the team at </a:t>
            </a:r>
            <a:r>
              <a:rPr lang="en-GB" sz="1000" b="1" u="sng" dirty="0"/>
              <a:t>meetus@ecclesiastical.com</a:t>
            </a:r>
          </a:p>
        </p:txBody>
      </p:sp>
    </p:spTree>
    <p:extLst>
      <p:ext uri="{BB962C8B-B14F-4D97-AF65-F5344CB8AC3E}">
        <p14:creationId xmlns:p14="http://schemas.microsoft.com/office/powerpoint/2010/main" val="1222044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2139463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Risk Management Resources</a:t>
            </a:r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7F0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Notes </a:t>
            </a:r>
          </a:p>
          <a:p>
            <a:pPr marL="285750" lvl="2" indent="-285750" fontAlgn="base">
              <a:spcBef>
                <a:spcPts val="0"/>
              </a:spcBef>
              <a:spcAft>
                <a:spcPct val="0"/>
              </a:spcAft>
              <a:buClr>
                <a:srgbClr val="FF7F00"/>
              </a:buClr>
              <a:buFont typeface="Wingdings" panose="05000000000000000000" pitchFamily="2" charset="2"/>
              <a:buChar char="§"/>
            </a:pP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7F0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Self-assessment tools</a:t>
            </a:r>
          </a:p>
          <a:p>
            <a:pPr lvl="2" fontAlgn="base">
              <a:lnSpc>
                <a:spcPct val="250000"/>
              </a:lnSpc>
              <a:spcBef>
                <a:spcPts val="0"/>
              </a:spcBef>
              <a:spcAft>
                <a:spcPct val="0"/>
              </a:spcAft>
              <a:buClr>
                <a:srgbClr val="FF7F0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 &amp; animations</a:t>
            </a:r>
          </a:p>
          <a:p>
            <a:pPr lvl="2" fontAlgn="base">
              <a:lnSpc>
                <a:spcPct val="250000"/>
              </a:lnSpc>
              <a:spcBef>
                <a:spcPts val="0"/>
              </a:spcBef>
              <a:spcAft>
                <a:spcPct val="0"/>
              </a:spcAft>
              <a:buClr>
                <a:srgbClr val="FF7F0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</a:p>
          <a:p>
            <a:pPr lvl="3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7F00"/>
              </a:buClr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&amp; Safety policy</a:t>
            </a:r>
          </a:p>
          <a:p>
            <a:pPr lvl="3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7F00"/>
              </a:buClr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Assessment</a:t>
            </a:r>
          </a:p>
          <a:p>
            <a:pPr lvl="3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7F00"/>
              </a:buClr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Risk Assessment</a:t>
            </a:r>
          </a:p>
          <a:p>
            <a:pPr lvl="2" fontAlgn="base">
              <a:lnSpc>
                <a:spcPct val="250000"/>
              </a:lnSpc>
              <a:spcBef>
                <a:spcPts val="0"/>
              </a:spcBef>
              <a:spcAft>
                <a:spcPct val="0"/>
              </a:spcAft>
              <a:buClr>
                <a:srgbClr val="FF7F0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Suppliers lists</a:t>
            </a:r>
          </a:p>
          <a:p>
            <a:pPr lvl="2" fontAlgn="base">
              <a:lnSpc>
                <a:spcPct val="250000"/>
              </a:lnSpc>
              <a:spcBef>
                <a:spcPts val="0"/>
              </a:spcBef>
              <a:spcAft>
                <a:spcPct val="0"/>
              </a:spcAft>
              <a:buClr>
                <a:srgbClr val="FF7F0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Advice Line - </a:t>
            </a:r>
            <a:r>
              <a:rPr lang="en-GB" sz="1600" dirty="0"/>
              <a:t>0345 600 7531 / </a:t>
            </a:r>
            <a:r>
              <a:rPr lang="en-GB" sz="1600" dirty="0">
                <a:hlinkClick r:id="rId3"/>
              </a:rPr>
              <a:t>risk.advice@ecclesiastical.com</a:t>
            </a:r>
            <a:endParaRPr lang="en-GB" sz="1600" dirty="0"/>
          </a:p>
          <a:p>
            <a:pPr lvl="2" fontAlgn="base">
              <a:lnSpc>
                <a:spcPct val="250000"/>
              </a:lnSpc>
              <a:spcBef>
                <a:spcPts val="0"/>
              </a:spcBef>
              <a:spcAft>
                <a:spcPct val="0"/>
              </a:spcAft>
              <a:buClr>
                <a:srgbClr val="FF7F0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https://www.ecclesiastical.com/risk-management/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36" lvl="2" indent="0" fontAlgn="base">
              <a:lnSpc>
                <a:spcPct val="250000"/>
              </a:lnSpc>
              <a:spcBef>
                <a:spcPts val="0"/>
              </a:spcBef>
              <a:spcAft>
                <a:spcPct val="0"/>
              </a:spcAft>
              <a:buClr>
                <a:srgbClr val="FF7F00"/>
              </a:buClr>
              <a:buNone/>
            </a:pP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36" lvl="2" indent="0" fontAlgn="base">
              <a:lnSpc>
                <a:spcPct val="250000"/>
              </a:lnSpc>
              <a:spcBef>
                <a:spcPts val="0"/>
              </a:spcBef>
              <a:spcAft>
                <a:spcPct val="0"/>
              </a:spcAft>
              <a:buClr>
                <a:srgbClr val="FF7F00"/>
              </a:buClr>
              <a:buNone/>
            </a:pP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0628" y="7201985"/>
            <a:ext cx="5760855" cy="126026"/>
          </a:xfrm>
        </p:spPr>
        <p:txBody>
          <a:bodyPr/>
          <a:lstStyle/>
          <a:p>
            <a:pPr lvl="1"/>
            <a:r>
              <a:rPr lang="en-GB">
                <a:hlinkClick r:id="rId5"/>
              </a:rPr>
              <a:t>www.ecclesiastical.com/church/church-insurance-consultants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31970" y="6732359"/>
            <a:ext cx="9451234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If you would like to find out more please email the team at </a:t>
            </a:r>
            <a:r>
              <a:rPr lang="en-GB" sz="1000" b="1" u="sng" dirty="0"/>
              <a:t>meetus@ecclesiastical.com</a:t>
            </a:r>
          </a:p>
        </p:txBody>
      </p:sp>
    </p:spTree>
    <p:extLst>
      <p:ext uri="{BB962C8B-B14F-4D97-AF65-F5344CB8AC3E}">
        <p14:creationId xmlns:p14="http://schemas.microsoft.com/office/powerpoint/2010/main" val="323006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 bwMode="gray">
          <a:xfrm>
            <a:off x="405947" y="1466849"/>
            <a:ext cx="9862472" cy="540000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our website you can find resources on:</a:t>
            </a:r>
          </a:p>
          <a:p>
            <a:pPr marL="540000" lvl="2" indent="-285750">
              <a:lnSpc>
                <a:spcPct val="120000"/>
              </a:lnSpc>
              <a:buClr>
                <a:srgbClr val="FF7F00"/>
              </a:buClr>
              <a:buFont typeface="Wingdings" panose="05000000000000000000" pitchFamily="2" charset="2"/>
              <a:buChar char="§"/>
            </a:pPr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dirty="0">
                <a:solidFill>
                  <a:srgbClr val="007B8A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your health and safety responsibilities</a:t>
            </a:r>
            <a:r>
              <a:rPr lang="en-GB" sz="1600" b="0" dirty="0">
                <a:solidFill>
                  <a:srgbClr val="007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59050" lvl="2" indent="-285750">
              <a:lnSpc>
                <a:spcPct val="120000"/>
              </a:lnSpc>
              <a:buClr>
                <a:srgbClr val="FF7F00"/>
              </a:buClr>
              <a:buFont typeface="Wingdings" panose="05000000000000000000" pitchFamily="2" charset="2"/>
              <a:buChar char="§"/>
            </a:pPr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Checking the 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adequacy of what you have done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if there is more that you can do</a:t>
            </a:r>
          </a:p>
          <a:p>
            <a:pPr marL="559050" lvl="2" indent="-285750">
              <a:lnSpc>
                <a:spcPct val="120000"/>
              </a:lnSpc>
              <a:buClr>
                <a:srgbClr val="FF7F00"/>
              </a:buClr>
              <a:buFont typeface="Wingdings" panose="05000000000000000000" pitchFamily="2" charset="2"/>
              <a:buChar char="§"/>
            </a:pPr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a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health and safety policy </a:t>
            </a:r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one</a:t>
            </a:r>
          </a:p>
          <a:p>
            <a:pPr marL="559050" lvl="2" indent="-285750">
              <a:lnSpc>
                <a:spcPct val="120000"/>
              </a:lnSpc>
              <a:buClr>
                <a:srgbClr val="FF7F00"/>
              </a:buClr>
              <a:buFont typeface="Wingdings" panose="05000000000000000000" pitchFamily="2" charset="2"/>
              <a:buChar char="§"/>
            </a:pPr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risk assessments </a:t>
            </a:r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them</a:t>
            </a:r>
          </a:p>
          <a:p>
            <a:pPr marL="559050" lvl="2" indent="-285750">
              <a:lnSpc>
                <a:spcPct val="120000"/>
              </a:lnSpc>
              <a:buClr>
                <a:srgbClr val="FF7F00"/>
              </a:buClr>
              <a:buFont typeface="Wingdings" panose="05000000000000000000" pitchFamily="2" charset="2"/>
              <a:buChar char="§"/>
            </a:pPr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Dealing with 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specific hazards </a:t>
            </a:r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as slips and trips or </a:t>
            </a:r>
            <a:b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ladders</a:t>
            </a:r>
          </a:p>
          <a:p>
            <a:pPr marL="559050" lvl="2" indent="-285750">
              <a:lnSpc>
                <a:spcPct val="120000"/>
              </a:lnSpc>
              <a:buClr>
                <a:srgbClr val="FF7F00"/>
              </a:buClr>
              <a:buFont typeface="Wingdings" panose="05000000000000000000" pitchFamily="2" charset="2"/>
              <a:buChar char="§"/>
            </a:pPr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the risk from 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COVID-19</a:t>
            </a:r>
            <a:endParaRPr lang="en-GB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sz="2400" dirty="0"/>
              <a:t>Health and safety resources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066780" y="2801030"/>
            <a:ext cx="3525743" cy="3653634"/>
            <a:chOff x="6368385" y="1838522"/>
            <a:chExt cx="3516462" cy="372564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218342">
              <a:off x="7556317" y="3936344"/>
              <a:ext cx="2312821" cy="1627820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200532">
              <a:off x="7572026" y="1913210"/>
              <a:ext cx="2312821" cy="1604835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0292346">
              <a:off x="6368385" y="1838522"/>
              <a:ext cx="2312821" cy="1613764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254673">
              <a:off x="6373549" y="3941690"/>
              <a:ext cx="2363682" cy="1620446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431970" y="6783448"/>
            <a:ext cx="9451234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If you would like to find out more please email the team at </a:t>
            </a:r>
            <a:r>
              <a:rPr lang="en-GB" sz="1000" b="1" u="sng" dirty="0"/>
              <a:t>meetus@ecclesiastical.com</a:t>
            </a:r>
          </a:p>
        </p:txBody>
      </p:sp>
    </p:spTree>
    <p:extLst>
      <p:ext uri="{BB962C8B-B14F-4D97-AF65-F5344CB8AC3E}">
        <p14:creationId xmlns:p14="http://schemas.microsoft.com/office/powerpoint/2010/main" val="1002056096"/>
      </p:ext>
    </p:extLst>
  </p:cSld>
  <p:clrMapOvr>
    <a:masterClrMapping/>
  </p:clrMapOvr>
</p:sld>
</file>

<file path=ppt/theme/theme1.xml><?xml version="1.0" encoding="utf-8"?>
<a:theme xmlns:a="http://schemas.openxmlformats.org/drawingml/2006/main" name="Ecclesiastical (Print) Template">
  <a:themeElements>
    <a:clrScheme name="Ecclesiastical">
      <a:dk1>
        <a:srgbClr val="051D33"/>
      </a:dk1>
      <a:lt1>
        <a:sysClr val="window" lastClr="FFFFFF"/>
      </a:lt1>
      <a:dk2>
        <a:srgbClr val="F39200"/>
      </a:dk2>
      <a:lt2>
        <a:srgbClr val="8996AC"/>
      </a:lt2>
      <a:accent1>
        <a:srgbClr val="4EC4C4"/>
      </a:accent1>
      <a:accent2>
        <a:srgbClr val="19446A"/>
      </a:accent2>
      <a:accent3>
        <a:srgbClr val="F7D21E"/>
      </a:accent3>
      <a:accent4>
        <a:srgbClr val="E7344C"/>
      </a:accent4>
      <a:accent5>
        <a:srgbClr val="86BC25"/>
      </a:accent5>
      <a:accent6>
        <a:srgbClr val="821759"/>
      </a:accent6>
      <a:hlink>
        <a:srgbClr val="19446A"/>
      </a:hlink>
      <a:folHlink>
        <a:srgbClr val="E7344C"/>
      </a:folHlink>
    </a:clrScheme>
    <a:fontScheme name="Ecclesiastic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FD5DB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EIG White">
      <a:srgbClr val="FFFFFF"/>
    </a:custClr>
    <a:custClr name="EIG Midnight">
      <a:srgbClr val="051D33"/>
    </a:custClr>
    <a:custClr name="EIG Dusty ">
      <a:srgbClr val="98D1CB"/>
    </a:custClr>
    <a:custClr name="EIG Orange">
      <a:srgbClr val="F39200"/>
    </a:custClr>
    <a:custClr name="EIG Turquoise">
      <a:srgbClr val="4EC4C4"/>
    </a:custClr>
    <a:custClr name="EIG Navy">
      <a:srgbClr val="19446A"/>
    </a:custClr>
    <a:custClr name="EIG Yellow">
      <a:srgbClr val="F7D21E"/>
    </a:custClr>
    <a:custClr name="EIG Red">
      <a:srgbClr val="E7344C"/>
    </a:custClr>
    <a:custClr name="EIG Lime ">
      <a:srgbClr val="86BC25"/>
    </a:custClr>
    <a:custClr name="EIG Plum">
      <a:srgbClr val="821759"/>
    </a:custClr>
    <a:custClr name="EIG White">
      <a:srgbClr val="FFFFFF"/>
    </a:custClr>
    <a:custClr name="EIG Midnight – Dark Tint">
      <a:srgbClr val="4E566A"/>
    </a:custClr>
    <a:custClr name="EIG Dusty – Dark Tint ">
      <a:srgbClr val="7CB6AC"/>
    </a:custClr>
    <a:custClr name="EIG Orange – Dark Tint ">
      <a:srgbClr val="D37001"/>
    </a:custClr>
    <a:custClr name="EIG Turquoise – Dark Tint ">
      <a:srgbClr val="359B9E"/>
    </a:custClr>
    <a:custClr name="EIG Navy – Dark Tint ">
      <a:srgbClr val="0F2E4A"/>
    </a:custClr>
    <a:custClr name="EIG Yellow – Dark Tint ">
      <a:srgbClr val="D9B300"/>
    </a:custClr>
    <a:custClr name="EIG Red – Dark Tint ">
      <a:srgbClr val="BA2D32"/>
    </a:custClr>
    <a:custClr name="EIG Lime – Dark Tint">
      <a:srgbClr val="5BA02A"/>
    </a:custClr>
    <a:custClr name="EIG Plum – Dark Tint">
      <a:srgbClr val="4A043E"/>
    </a:custClr>
    <a:custClr name="EIG White">
      <a:srgbClr val="FFFFFF"/>
    </a:custClr>
    <a:custClr name="EIG Midnight - Medium Tint">
      <a:srgbClr val="8996AC"/>
    </a:custClr>
    <a:custClr name="EIG Dusty - Medium Tint ">
      <a:srgbClr val="CBE6E1"/>
    </a:custClr>
    <a:custClr name="EIG Orange - Medium Tint">
      <a:srgbClr val="F9B137"/>
    </a:custClr>
    <a:custClr name="EIG Turquoise - Medium Tint">
      <a:srgbClr val="98D1CB"/>
    </a:custClr>
    <a:custClr name="EIG Navy - Medium Tint">
      <a:srgbClr val="325A7E"/>
    </a:custClr>
    <a:custClr name="EIG Yellow - Medium Tint">
      <a:srgbClr val="FFE271"/>
    </a:custClr>
    <a:custClr name="EIG Red - Medium Tint">
      <a:srgbClr val="EB5E50"/>
    </a:custClr>
    <a:custClr name="EIG Lime - Medium Tint">
      <a:srgbClr val="AFCB37"/>
    </a:custClr>
    <a:custClr name="EIG Plum - Medium Tint">
      <a:srgbClr val="A86DAB"/>
    </a:custClr>
    <a:custClr name="EIG White">
      <a:srgbClr val="FFFFFF"/>
    </a:custClr>
    <a:custClr name="EIG Midnight - Light Tint">
      <a:srgbClr val="DCDDE1"/>
    </a:custClr>
    <a:custClr name="EIG Dusty - Light Tint">
      <a:srgbClr val="E5F0EE"/>
    </a:custClr>
    <a:custClr name="EIG Orange - Light Tint">
      <a:srgbClr val="F6E2CC"/>
    </a:custClr>
    <a:custClr name="EIG Turquoise - Light Tint">
      <a:srgbClr val="D7EBEC"/>
    </a:custClr>
    <a:custClr name="EIG Navy - Light Tint">
      <a:srgbClr val="CFD5DB"/>
    </a:custClr>
    <a:custClr name="EIG Yellow - Light Tint">
      <a:srgbClr val="F7F0CC"/>
    </a:custClr>
    <a:custClr name="EIG Red - Light Tint">
      <a:srgbClr val="F1D5D6"/>
    </a:custClr>
    <a:custClr name="EIG Lime - Light Tint">
      <a:srgbClr val="DEECD4"/>
    </a:custClr>
    <a:custClr name="EIG Plum - Light tint">
      <a:srgbClr val="DBCDD8"/>
    </a:custClr>
    <a:custClr name="EIG White">
      <a:srgbClr val="FFFFFF"/>
    </a:custClr>
    <a:custClr name="EIG Navy - Light Tint">
      <a:srgbClr val="CFD5DB"/>
    </a:custClr>
    <a:custClr name="EIG White">
      <a:srgbClr val="FFFFFF"/>
    </a:custClr>
    <a:custClr name="EIG Orange - Digital">
      <a:srgbClr val="FF6E00"/>
    </a:custClr>
    <a:custClr name="EIG Turquoise - Digital">
      <a:srgbClr val="4EC4C4"/>
    </a:custClr>
    <a:custClr name="EIG Navy - Digital">
      <a:srgbClr val="222D50"/>
    </a:custClr>
    <a:custClr name="EIG Yellow - Digital">
      <a:srgbClr val="F7D21E"/>
    </a:custClr>
    <a:custClr name="EIG Red - Digital">
      <a:srgbClr val="E6093C"/>
    </a:custClr>
    <a:custClr name="EIG Lime - Digital ">
      <a:srgbClr val="5BA02A"/>
    </a:custClr>
    <a:custClr name="EIG Plum - Digital">
      <a:srgbClr val="821759"/>
    </a:custClr>
  </a:custClrLst>
  <a:extLst>
    <a:ext uri="{05A4C25C-085E-4340-85A3-A5531E510DB2}">
      <thm15:themeFamily xmlns:thm15="http://schemas.microsoft.com/office/thememl/2012/main" name="Ecclesiastical (new brand) PowerPoint template (print) Version 1.0 March 2021" id="{0483E444-4642-4041-863D-A2C06176091B}" vid="{021FD001-9249-472D-8F93-80414C6308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3963353CB1CC4E805832A42B476BEE" ma:contentTypeVersion="8" ma:contentTypeDescription="Create a new document." ma:contentTypeScope="" ma:versionID="d599ea6fa21218a2ee0693d485056919">
  <xsd:schema xmlns:xsd="http://www.w3.org/2001/XMLSchema" xmlns:xs="http://www.w3.org/2001/XMLSchema" xmlns:p="http://schemas.microsoft.com/office/2006/metadata/properties" xmlns:ns2="0c419dff-1d4e-4f6d-b5c9-d07dd577d767" xmlns:ns3="e00dbb30-0331-4c03-bb92-11cb8537e5c3" targetNamespace="http://schemas.microsoft.com/office/2006/metadata/properties" ma:root="true" ma:fieldsID="5edd5e5cc4852b268c19fb7a13eb70cd" ns2:_="" ns3:_="">
    <xsd:import namespace="0c419dff-1d4e-4f6d-b5c9-d07dd577d767"/>
    <xsd:import namespace="e00dbb30-0331-4c03-bb92-11cb8537e5c3"/>
    <xsd:element name="properties">
      <xsd:complexType>
        <xsd:sequence>
          <xsd:element name="documentManagement">
            <xsd:complexType>
              <xsd:all>
                <xsd:element ref="ns2:Campaign_x0020_name" minOccurs="0"/>
                <xsd:element ref="ns2:Campaign_x0020_manager" minOccurs="0"/>
                <xsd:element ref="ns2:Marketing_x0020_Manager" minOccurs="0"/>
                <xsd:element ref="ns2:Campaign_x0020_start_x0020_date"/>
                <xsd:element ref="ns2:End_x0020_date"/>
                <xsd:element ref="ns2:Compliance_x0020_log_x0020_no" minOccurs="0"/>
                <xsd:element ref="ns2:Channel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419dff-1d4e-4f6d-b5c9-d07dd577d767" elementFormDefault="qualified">
    <xsd:import namespace="http://schemas.microsoft.com/office/2006/documentManagement/types"/>
    <xsd:import namespace="http://schemas.microsoft.com/office/infopath/2007/PartnerControls"/>
    <xsd:element name="Campaign_x0020_name" ma:index="8" nillable="true" ma:displayName="Campaign Name" ma:default="£100 million celebration" ma:format="Dropdown" ma:internalName="Campaign_x0020_name">
      <xsd:simpleType>
        <xsd:restriction base="dms:Choice">
          <xsd:enumeration value="£100 million celebration"/>
          <xsd:enumeration value="A&amp;PC Cyber"/>
          <xsd:enumeration value="ATL Website"/>
          <xsd:enumeration value="AV News (2020)"/>
          <xsd:enumeration value="Awards events (2020)"/>
          <xsd:enumeration value="Awards submissions"/>
          <xsd:enumeration value="Beneficiary stories"/>
          <xsd:enumeration value="BIBA (2020)"/>
          <xsd:enumeration value="BIC – Events &amp; Sponsorships"/>
          <xsd:enumeration value="BIC Expression newsletter (2020)"/>
          <xsd:enumeration value="BIC – Other (2020)"/>
          <xsd:enumeration value="Broker e-shot"/>
          <xsd:enumeration value="Broker exhibitions (2020)"/>
          <xsd:enumeration value="Broker insight"/>
          <xsd:enumeration value="Broker – Other (2020)"/>
          <xsd:enumeration value="Broker Promise"/>
          <xsd:enumeration value="Charity insight"/>
          <xsd:enumeration value="Charity – Other (2020)"/>
          <xsd:enumeration value="Church (Parish pixels) Competition"/>
          <xsd:enumeration value="Church - CRE"/>
          <xsd:enumeration value="Church made simple guides"/>
          <xsd:enumeration value="Church Matters newsletter (2020)"/>
          <xsd:enumeration value="Church/MIC/BIC - monthly eshots"/>
          <xsd:enumeration value="Church/MIC/BIC - Printed newsletters"/>
          <xsd:enumeration value="Church – Other (2020)"/>
          <xsd:enumeration value="CIC Toolkit"/>
          <xsd:enumeration value="Cobham Dairy"/>
          <xsd:enumeration value="COSIS bid"/>
          <xsd:enumeration value="Customer dinners"/>
          <xsd:enumeration value="DAS Cathedral campaign"/>
          <xsd:enumeration value="Digital SIG"/>
          <xsd:enumeration value="Education - ISBA 2020"/>
          <xsd:enumeration value="Education Cyber"/>
          <xsd:enumeration value="Education insight"/>
          <xsd:enumeration value="EFAS"/>
          <xsd:enumeration value="Ethical Leadership event"/>
          <xsd:enumeration value="Group – Other (2020)"/>
          <xsd:enumeration value="Heritage Alliance"/>
          <xsd:enumeration value="Heritage insight"/>
          <xsd:enumeration value="Heritage – Other (2020)"/>
          <xsd:enumeration value="Home Insurance"/>
          <xsd:enumeration value="Home – Other (2020)"/>
          <xsd:enumeration value="In-house print project"/>
          <xsd:enumeration value="Intermediary – Other (2020)"/>
          <xsd:enumeration value="Large Case documents"/>
          <xsd:enumeration value="Leadership conference"/>
          <xsd:enumeration value="Mental health Videos"/>
          <xsd:enumeration value="MIC Dialogue newsletter (2020)"/>
          <xsd:enumeration value="MIC – Events &amp; sponsorships"/>
          <xsd:enumeration value="MIC – Other (2020)"/>
          <xsd:enumeration value="MFG 2020"/>
          <xsd:enumeration value="MIC Volunteer Awards"/>
          <xsd:enumeration value="Networks"/>
          <xsd:enumeration value="New Group Vision"/>
          <xsd:enumeration value="PR Media drinks"/>
          <xsd:enumeration value="Renowned for Risk Management"/>
          <xsd:enumeration value="Schemes step change"/>
          <xsd:enumeration value="Select"/>
          <xsd:enumeration value="Trust 130"/>
          <xsd:enumeration value="UKGI Insider"/>
          <xsd:enumeration value="YouTalk content"/>
          <xsd:enumeration value="12 days of Christmas"/>
        </xsd:restriction>
      </xsd:simpleType>
    </xsd:element>
    <xsd:element name="Campaign_x0020_manager" ma:index="9" nillable="true" ma:displayName="Campaign Manager" ma:format="Dropdown" ma:internalName="Campaign_x0020_manager">
      <xsd:simpleType>
        <xsd:restriction base="dms:Choice">
          <xsd:enumeration value="Antonia Coles"/>
          <xsd:enumeration value="Adam Daws"/>
          <xsd:enumeration value="Annaleise Jones"/>
          <xsd:enumeration value="Keiron McColl"/>
        </xsd:restriction>
      </xsd:simpleType>
    </xsd:element>
    <xsd:element name="Marketing_x0020_Manager" ma:index="10" nillable="true" ma:displayName="Marketing Manager" ma:format="Dropdown" ma:internalName="Marketing_x0020_Manager">
      <xsd:simpleType>
        <xsd:restriction base="dms:Choice">
          <xsd:enumeration value="Julie Bellot"/>
          <xsd:enumeration value="Toni Lawson"/>
          <xsd:enumeration value="Sally Meadows"/>
        </xsd:restriction>
      </xsd:simpleType>
    </xsd:element>
    <xsd:element name="Campaign_x0020_start_x0020_date" ma:index="11" ma:displayName="Start date" ma:format="DateOnly" ma:internalName="Campaign_x0020_start_x0020_date">
      <xsd:simpleType>
        <xsd:restriction base="dms:DateTime"/>
      </xsd:simpleType>
    </xsd:element>
    <xsd:element name="End_x0020_date" ma:index="12" ma:displayName="End date" ma:format="DateOnly" ma:internalName="End_x0020_date">
      <xsd:simpleType>
        <xsd:restriction base="dms:DateTime"/>
      </xsd:simpleType>
    </xsd:element>
    <xsd:element name="Compliance_x0020_log_x0020_no" ma:index="13" nillable="true" ma:displayName="Compliance log no" ma:internalName="Compliance_x0020_log_x0020_no">
      <xsd:simpleType>
        <xsd:restriction base="dms:Number"/>
      </xsd:simpleType>
    </xsd:element>
    <xsd:element name="Channel" ma:index="14" ma:displayName="Channel" ma:default="Broker" ma:format="Dropdown" ma:internalName="Channel">
      <xsd:simpleType>
        <xsd:restriction base="dms:Choice">
          <xsd:enumeration value="Broker"/>
          <xsd:enumeration value="BIC"/>
          <xsd:enumeration value="Church"/>
          <xsd:enumeration value="Group/Brand"/>
          <xsd:enumeration value="Insight"/>
          <xsd:enumeration value="MI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dbb30-0331-4c03-bb92-11cb8537e5c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pliance_x0020_log_x0020_no xmlns="0c419dff-1d4e-4f6d-b5c9-d07dd577d767" xsi:nil="true"/>
    <Campaign_x0020_name xmlns="0c419dff-1d4e-4f6d-b5c9-d07dd577d767">CIC Toolkit</Campaign_x0020_name>
    <Marketing_x0020_Manager xmlns="0c419dff-1d4e-4f6d-b5c9-d07dd577d767">Toni Lawson</Marketing_x0020_Manager>
    <Campaign_x0020_manager xmlns="0c419dff-1d4e-4f6d-b5c9-d07dd577d767" xsi:nil="true"/>
    <Channel xmlns="0c419dff-1d4e-4f6d-b5c9-d07dd577d767">Church</Channel>
    <Campaign_x0020_start_x0020_date xmlns="0c419dff-1d4e-4f6d-b5c9-d07dd577d767">2021-01-01T00:00:00+00:00</Campaign_x0020_start_x0020_date>
    <End_x0020_date xmlns="0c419dff-1d4e-4f6d-b5c9-d07dd577d767">2021-12-31T00:00:00+00:00</End_x0020_date>
  </documentManagement>
</p:properties>
</file>

<file path=customXml/itemProps1.xml><?xml version="1.0" encoding="utf-8"?>
<ds:datastoreItem xmlns:ds="http://schemas.openxmlformats.org/officeDocument/2006/customXml" ds:itemID="{39D5DB7D-59DB-4BE1-902F-9BEA08E230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419dff-1d4e-4f6d-b5c9-d07dd577d767"/>
    <ds:schemaRef ds:uri="e00dbb30-0331-4c03-bb92-11cb8537e5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2E2C79-A3FF-4121-91D7-4E0C5EBC9D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7F4816-EADB-4134-BE9B-FF12EA20218C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e00dbb30-0331-4c03-bb92-11cb8537e5c3"/>
    <ds:schemaRef ds:uri="0c419dff-1d4e-4f6d-b5c9-d07dd577d767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</TotalTime>
  <Words>1124</Words>
  <Application>Microsoft Office PowerPoint</Application>
  <PresentationFormat>Custom</PresentationFormat>
  <Paragraphs>175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Wingdings 3</vt:lpstr>
      <vt:lpstr>Ecclesiastical (Print) Template</vt:lpstr>
      <vt:lpstr> How can we help?</vt:lpstr>
      <vt:lpstr>Agenda </vt:lpstr>
      <vt:lpstr>Who we are</vt:lpstr>
      <vt:lpstr>Your Church Insurance Consultant </vt:lpstr>
      <vt:lpstr>How can we help? </vt:lpstr>
      <vt:lpstr>Examples of How can we help?</vt:lpstr>
      <vt:lpstr>Risk Management</vt:lpstr>
      <vt:lpstr>Risk Management Resources </vt:lpstr>
      <vt:lpstr>Health and safety resources</vt:lpstr>
      <vt:lpstr>Fundraising</vt:lpstr>
      <vt:lpstr>Fundraising support for your church</vt:lpstr>
      <vt:lpstr>Ecclesiastical Support for Churches</vt:lpstr>
      <vt:lpstr> Questions?</vt:lpstr>
    </vt:vector>
  </TitlesOfParts>
  <Company>Ecclesiastical Insurance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 Showcase Presentation V3 - CW amends made</dc:title>
  <dc:creator>Lisa Collier</dc:creator>
  <cp:lastModifiedBy>Pat Pugh</cp:lastModifiedBy>
  <cp:revision>149</cp:revision>
  <cp:lastPrinted>2021-05-06T16:57:58Z</cp:lastPrinted>
  <dcterms:created xsi:type="dcterms:W3CDTF">2020-04-29T13:33:40Z</dcterms:created>
  <dcterms:modified xsi:type="dcterms:W3CDTF">2021-07-20T08:38:52Z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1.01</vt:lpwstr>
  </property>
  <property fmtid="{D5CDD505-2E9C-101B-9397-08002B2CF9AE}" pid="3" name="Date">
    <vt:lpwstr>10 January 2019</vt:lpwstr>
  </property>
  <property fmtid="{D5CDD505-2E9C-101B-9397-08002B2CF9AE}" pid="4" name="ContentTypeId">
    <vt:lpwstr>0x010100803963353CB1CC4E805832A42B476BEE</vt:lpwstr>
  </property>
</Properties>
</file>