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5"/>
  </p:notesMasterIdLst>
  <p:sldIdLst>
    <p:sldId id="481" r:id="rId2"/>
    <p:sldId id="484" r:id="rId3"/>
    <p:sldId id="483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mily Allen" initials="EA" lastIdx="1" clrIdx="0">
    <p:extLst>
      <p:ext uri="{19B8F6BF-5375-455C-9EA6-DF929625EA0E}">
        <p15:presenceInfo xmlns:p15="http://schemas.microsoft.com/office/powerpoint/2012/main" userId="S::emily.allen@chester.anglican.org::993e0556-8254-4c60-a953-db2f98d5df4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66FF"/>
    <a:srgbClr val="382E73"/>
    <a:srgbClr val="24338A"/>
    <a:srgbClr val="00418E"/>
    <a:srgbClr val="9F85B1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868" autoAdjust="0"/>
    <p:restoredTop sz="94660" autoAdjust="0"/>
  </p:normalViewPr>
  <p:slideViewPr>
    <p:cSldViewPr>
      <p:cViewPr varScale="1">
        <p:scale>
          <a:sx n="44" d="100"/>
          <a:sy n="44" d="100"/>
        </p:scale>
        <p:origin x="1194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55" d="100"/>
        <a:sy n="55" d="100"/>
      </p:scale>
      <p:origin x="0" y="0"/>
    </p:cViewPr>
  </p:sorterViewPr>
  <p:notesViewPr>
    <p:cSldViewPr>
      <p:cViewPr varScale="1">
        <p:scale>
          <a:sx n="56" d="100"/>
          <a:sy n="56" d="100"/>
        </p:scale>
        <p:origin x="-2838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C5F2D2-F11C-46F1-BD2A-6051D0B0669C}" type="datetimeFigureOut">
              <a:rPr lang="en-GB" smtClean="0"/>
              <a:t>01/07/2021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CC5BB7-31DB-44B2-A089-05ADFFDED75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17660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C95E58-646D-4542-988B-8321096F020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>
            <a:normAutofit/>
          </a:bodyPr>
          <a:lstStyle>
            <a:lvl1pPr algn="ctr">
              <a:defRPr sz="3000" b="1" i="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BBE8D1D-620B-4CDA-A821-D4CA23C0FFA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1500" baseline="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F713B08F-3DAA-4F79-82B4-FC65651D38F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89967" y="5877272"/>
            <a:ext cx="1964066" cy="6048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4740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F802415-B876-42A1-8334-A9EBE3F8D73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E913C41-DA46-4FD2-B5E9-7BE0123214B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A25A4A-363A-43A4-AE30-4BD1EBC3D23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889F9E47-C93D-4BF5-9F41-2E277AF1A2D9}" type="datetimeFigureOut">
              <a:rPr lang="en-GB" smtClean="0"/>
              <a:t>01/07/2021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BEB96E-D21A-4F7C-A2F9-93707903D7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66B5E80-8805-41E2-8146-51CCB50430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B7F8303D-5F33-4F2E-BC9C-21FC4C07C61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23727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solidFill>
          <a:srgbClr val="382E7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E86622-E78D-40D1-9037-4242897DBC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000" b="0" i="0" baseline="0">
                <a:solidFill>
                  <a:schemeClr val="bg1"/>
                </a:solidFill>
                <a:latin typeface="Open Sans SemiBold" panose="020B0706030804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34CC08-C38E-47C2-B65A-A350A96E3A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300" baseline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>
              <a:defRPr baseline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>
              <a:defRPr baseline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>
              <a:defRPr baseline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>
              <a:defRPr baseline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903818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16A76E-C30F-49B3-BD47-95F4B8E333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E99FDB-41E1-4C4F-83ED-801E8341A07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CE88CDA-7F76-4867-B310-5D5F82E1F09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5EB9B7E-5140-4CB1-9E1E-78CE0B42D70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889F9E47-C93D-4BF5-9F41-2E277AF1A2D9}" type="datetimeFigureOut">
              <a:rPr lang="en-GB" smtClean="0"/>
              <a:t>01/07/2021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FB18084-E75D-4106-8D3A-7950D2CD67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5636809-0DF3-44B4-B6A0-4E57CCCF74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B7F8303D-5F33-4F2E-BC9C-21FC4C07C61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5108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5E7BAD-F83F-492B-BC63-5CC486090D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7652F10-F8A9-4055-9FE7-E9FDDFF009A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1803E42-0B92-4ED7-8CF4-C33331006EA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CE1BE51-82EA-419A-97A1-B2D90C1D280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3AEE28A-D22A-4C2C-B7CD-9EBC344C190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0D2A15E-2D36-48CB-A314-DB6B165C1BD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889F9E47-C93D-4BF5-9F41-2E277AF1A2D9}" type="datetimeFigureOut">
              <a:rPr lang="en-GB" smtClean="0"/>
              <a:t>01/07/2021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F4EB2FD-0023-4DD1-B0D6-066D0F12A8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D4FBE57-3764-49F0-89D5-EE868C9A9E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B7F8303D-5F33-4F2E-BC9C-21FC4C07C61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68843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B324A7-6234-45F9-AD4B-55ADE3C028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0E03513-5955-4294-974C-259B47DAD51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889F9E47-C93D-4BF5-9F41-2E277AF1A2D9}" type="datetimeFigureOut">
              <a:rPr lang="en-GB" smtClean="0"/>
              <a:t>01/07/2021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8728E3B-90B3-44D2-B33D-36E60905BF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86501CA-3FB4-4640-8943-F9FE4BD233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B7F8303D-5F33-4F2E-BC9C-21FC4C07C61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02814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B9B4F25-C821-4572-A6A3-01C6D985D7F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889F9E47-C93D-4BF5-9F41-2E277AF1A2D9}" type="datetimeFigureOut">
              <a:rPr lang="en-GB" smtClean="0"/>
              <a:t>01/07/2021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C650604-2C1B-434A-94DA-63119FAB51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20C7187-8443-4E76-8805-41F5113A5C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B7F8303D-5F33-4F2E-BC9C-21FC4C07C61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86989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522B99-36C8-4E4E-84EA-0F52FA751D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5B09A0-CA6D-49FB-A5E1-634E959BF3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5732763-87D0-4031-BB56-976B77348F6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2783088-A13C-4BBE-A907-9C55190AA2B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889F9E47-C93D-4BF5-9F41-2E277AF1A2D9}" type="datetimeFigureOut">
              <a:rPr lang="en-GB" smtClean="0"/>
              <a:t>01/07/2021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B9A7894-7DB8-4E0C-A4AE-B8A86F178B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111974C-4C81-450F-AA32-46C7538F64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B7F8303D-5F33-4F2E-BC9C-21FC4C07C61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23171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7E8007-142B-4FDA-8614-8977D2D64B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A1C18C8-8D30-4AD1-8FBC-8CC2E913C67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3E46479-16BE-49CF-9807-97F0C32FF50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A3751FA-B75F-4A30-BC57-6FCA1AD5F06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889F9E47-C93D-4BF5-9F41-2E277AF1A2D9}" type="datetimeFigureOut">
              <a:rPr lang="en-GB" smtClean="0"/>
              <a:t>01/07/2021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8C32CC4-4FE4-4BDC-9677-A720FA5789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E6F45EF-F7BC-45F4-B60C-79F9119A36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B7F8303D-5F33-4F2E-BC9C-21FC4C07C61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335456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8BB9B5-029B-43D3-B016-0A99B9EB92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230353D-552A-4DBD-B1F3-B666E154EA1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4720901-97BF-481D-8EA8-0295B7C3858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889F9E47-C93D-4BF5-9F41-2E277AF1A2D9}" type="datetimeFigureOut">
              <a:rPr lang="en-GB" smtClean="0"/>
              <a:t>01/07/2021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3C8CB4-724E-4464-B949-B7E8A6AC60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A63034-D208-4535-A0C4-126C960EAC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B7F8303D-5F33-4F2E-BC9C-21FC4C07C61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51077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5275BF2-AC2A-4AB6-B87A-DAE650B23A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FFF2A16-C03B-4B98-91F9-521ECE55E0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9E4C560-0552-4F2F-8D5B-694E95C4BBBE}"/>
              </a:ext>
            </a:extLst>
          </p:cNvPr>
          <p:cNvSpPr/>
          <p:nvPr userDrawn="1"/>
        </p:nvSpPr>
        <p:spPr>
          <a:xfrm>
            <a:off x="0" y="6669360"/>
            <a:ext cx="9144000" cy="188640"/>
          </a:xfrm>
          <a:prstGeom prst="rect">
            <a:avLst/>
          </a:prstGeom>
          <a:solidFill>
            <a:srgbClr val="9F85B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87561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1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B87A05-716C-45C9-BCE2-C019C386B1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1828" y="269543"/>
            <a:ext cx="7886700" cy="1325563"/>
          </a:xfrm>
        </p:spPr>
        <p:txBody>
          <a:bodyPr/>
          <a:lstStyle/>
          <a:p>
            <a:r>
              <a:rPr lang="en-GB" dirty="0"/>
              <a:t>2021 summer/autumn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9E0583-9867-46AA-A09C-13A149361F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2806" y="1662840"/>
            <a:ext cx="5039101" cy="1190096"/>
          </a:xfrm>
        </p:spPr>
        <p:txBody>
          <a:bodyPr/>
          <a:lstStyle/>
          <a:p>
            <a:pPr marL="0" indent="0">
              <a:buNone/>
            </a:pPr>
            <a:r>
              <a:rPr lang="en-GB" dirty="0"/>
              <a:t>www.chester.anglican.org/outreach/prayer/find-a-space</a:t>
            </a:r>
          </a:p>
          <a:p>
            <a:pPr marL="0" indent="0">
              <a:buNone/>
            </a:pPr>
            <a:endParaRPr lang="en-GB" dirty="0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D5E1CF12-B540-40FC-A22B-F1DF365834B6}"/>
              </a:ext>
            </a:extLst>
          </p:cNvPr>
          <p:cNvGrpSpPr/>
          <p:nvPr/>
        </p:nvGrpSpPr>
        <p:grpSpPr>
          <a:xfrm>
            <a:off x="5436096" y="1196752"/>
            <a:ext cx="3515096" cy="5112568"/>
            <a:chOff x="4962895" y="548680"/>
            <a:chExt cx="3988297" cy="5636393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2EBA71A5-3101-4CDF-8E6D-04F0B0A3755B}"/>
                </a:ext>
              </a:extLst>
            </p:cNvPr>
            <p:cNvSpPr/>
            <p:nvPr/>
          </p:nvSpPr>
          <p:spPr>
            <a:xfrm>
              <a:off x="4962895" y="548680"/>
              <a:ext cx="3988297" cy="5636393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id="{43EF10DD-7829-490E-B076-098F13282A6D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5055476" y="610803"/>
              <a:ext cx="3796696" cy="5512146"/>
            </a:xfrm>
            <a:prstGeom prst="rect">
              <a:avLst/>
            </a:prstGeom>
          </p:spPr>
        </p:pic>
      </p:grpSp>
      <p:sp>
        <p:nvSpPr>
          <p:cNvPr id="6" name="TextBox 5">
            <a:extLst>
              <a:ext uri="{FF2B5EF4-FFF2-40B4-BE49-F238E27FC236}">
                <a16:creationId xmlns:a16="http://schemas.microsoft.com/office/drawing/2014/main" id="{CACBA115-3599-4141-9950-EC9B0E0BCF29}"/>
              </a:ext>
            </a:extLst>
          </p:cNvPr>
          <p:cNvSpPr txBox="1"/>
          <p:nvPr/>
        </p:nvSpPr>
        <p:spPr>
          <a:xfrm>
            <a:off x="450752" y="3068960"/>
            <a:ext cx="4523208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chemeClr val="bg1"/>
                </a:solidFill>
              </a:rPr>
              <a:t>Would your parish like to be part of opening its doors to visitors for prayer or quiet reflection? </a:t>
            </a:r>
          </a:p>
          <a:p>
            <a:r>
              <a:rPr lang="en-GB" sz="2800" dirty="0">
                <a:solidFill>
                  <a:schemeClr val="bg1"/>
                </a:solidFill>
              </a:rPr>
              <a:t>Free resources available</a:t>
            </a:r>
          </a:p>
        </p:txBody>
      </p:sp>
    </p:spTree>
    <p:extLst>
      <p:ext uri="{BB962C8B-B14F-4D97-AF65-F5344CB8AC3E}">
        <p14:creationId xmlns:p14="http://schemas.microsoft.com/office/powerpoint/2010/main" val="18884079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859B76-5D93-4EEF-BF0D-57253AE0B6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Redeveloping church buildings: inspiration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030849-3B3E-4862-9ECA-97AAF1A4B2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7814" y="1825625"/>
            <a:ext cx="4810250" cy="435133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GB" sz="2600" dirty="0"/>
              <a:t>1. Building God’s Kingdom: case study report of 14 church building and hall projects</a:t>
            </a:r>
          </a:p>
          <a:p>
            <a:pPr marL="0" indent="0">
              <a:buNone/>
            </a:pPr>
            <a:r>
              <a:rPr lang="en-GB" dirty="0"/>
              <a:t>www.chester.anglican.org/outreach/buildings-for-mission/buildings-for-mission.php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sz="2800" dirty="0"/>
              <a:t>2. Webinars</a:t>
            </a:r>
          </a:p>
          <a:p>
            <a:r>
              <a:rPr lang="en-GB" sz="2600" dirty="0"/>
              <a:t>Fundraising in a Box, 20 Oct</a:t>
            </a:r>
          </a:p>
          <a:p>
            <a:r>
              <a:rPr lang="en-GB" sz="2600" dirty="0"/>
              <a:t>Explorers of church building/hall projects, dates to be announced. </a:t>
            </a:r>
            <a:r>
              <a:rPr lang="en-GB" sz="2200" dirty="0"/>
              <a:t>See www.chester.anglican.org/events</a:t>
            </a:r>
          </a:p>
          <a:p>
            <a:endParaRPr lang="en-GB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694265E-BBCF-4121-935B-88D568971B8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03532" y="1231312"/>
            <a:ext cx="3455673" cy="49456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12031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6433BD-8807-4ADE-B327-6FAEB48376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Useful webpages for church wardens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1DC32E-458A-49BA-8721-9F3F3014A6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484784"/>
            <a:ext cx="7886700" cy="4351338"/>
          </a:xfrm>
        </p:spPr>
        <p:txBody>
          <a:bodyPr>
            <a:normAutofit fontScale="92500" lnSpcReduction="10000"/>
          </a:bodyPr>
          <a:lstStyle/>
          <a:p>
            <a:r>
              <a:rPr lang="en-GB" sz="2800" b="1" dirty="0"/>
              <a:t>Diocesan Advisory Committee for the Care of Churches (DAC) </a:t>
            </a:r>
            <a:r>
              <a:rPr lang="en-GB" sz="2800" dirty="0"/>
              <a:t>www.chester.anglican.org/support-services/churches</a:t>
            </a:r>
          </a:p>
          <a:p>
            <a:r>
              <a:rPr lang="en-GB" sz="2800" b="1" dirty="0"/>
              <a:t>Buildings for Mission </a:t>
            </a:r>
            <a:r>
              <a:rPr lang="en-GB" sz="2800" dirty="0"/>
              <a:t>www.chester.anglican.org/outreach/buildings-for-mission</a:t>
            </a:r>
          </a:p>
          <a:p>
            <a:r>
              <a:rPr lang="en-GB" sz="2800" b="1" dirty="0"/>
              <a:t>Giving and Fundraising </a:t>
            </a:r>
            <a:r>
              <a:rPr lang="en-GB" sz="2800" dirty="0"/>
              <a:t>www.chester.anglican.org/outreach/giving-and-fundraising</a:t>
            </a:r>
          </a:p>
          <a:p>
            <a:r>
              <a:rPr lang="en-GB" sz="2800" b="1" dirty="0"/>
              <a:t>Training/events </a:t>
            </a:r>
            <a:r>
              <a:rPr lang="en-GB" sz="2800" dirty="0"/>
              <a:t>www.chester.anglican.org/events</a:t>
            </a:r>
          </a:p>
          <a:p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36939251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ustom 1">
      <a:majorFont>
        <a:latin typeface="Open Sans"/>
        <a:ea typeface=""/>
        <a:cs typeface=""/>
      </a:majorFont>
      <a:minorFont>
        <a:latin typeface="Open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CDE40743-ED18-4F06-ADDC-C3AA74CCDEEE}" vid="{C652B2C0-EB2F-4DD3-A8D5-4F976431F4A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2237</TotalTime>
  <Words>175</Words>
  <Application>Microsoft Office PowerPoint</Application>
  <PresentationFormat>On-screen Show (4:3)</PresentationFormat>
  <Paragraphs>16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Open Sans</vt:lpstr>
      <vt:lpstr>Open Sans SemiBold</vt:lpstr>
      <vt:lpstr>Office Theme</vt:lpstr>
      <vt:lpstr>2021 summer/autumn</vt:lpstr>
      <vt:lpstr>Redeveloping church buildings: inspiration</vt:lpstr>
      <vt:lpstr>Useful webpages for church wardens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Stephen Freeman</dc:creator>
  <cp:lastModifiedBy>Pat Pugh</cp:lastModifiedBy>
  <cp:revision>363</cp:revision>
  <dcterms:created xsi:type="dcterms:W3CDTF">2019-02-07T14:37:04Z</dcterms:created>
  <dcterms:modified xsi:type="dcterms:W3CDTF">2021-07-01T10:29:04Z</dcterms:modified>
</cp:coreProperties>
</file>