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481" r:id="rId2"/>
    <p:sldId id="484" r:id="rId3"/>
    <p:sldId id="48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Allen" initials="EA" lastIdx="1" clrIdx="0">
    <p:extLst>
      <p:ext uri="{19B8F6BF-5375-455C-9EA6-DF929625EA0E}">
        <p15:presenceInfo xmlns:p15="http://schemas.microsoft.com/office/powerpoint/2012/main" userId="S::emily.allen@chester.anglican.org::993e0556-8254-4c60-a953-db2f98d5df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382E73"/>
    <a:srgbClr val="24338A"/>
    <a:srgbClr val="00418E"/>
    <a:srgbClr val="9F85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 autoAdjust="0"/>
  </p:normalViewPr>
  <p:slideViewPr>
    <p:cSldViewPr>
      <p:cViewPr varScale="1">
        <p:scale>
          <a:sx n="44" d="100"/>
          <a:sy n="44" d="100"/>
        </p:scale>
        <p:origin x="11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F2D2-F11C-46F1-BD2A-6051D0B0669C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C5BB7-31DB-44B2-A089-05ADFFDED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6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E58-646D-4542-988B-8321096F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000" b="1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8D1D-620B-4CDA-A821-D4CA23C0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13B08F-3DAA-4F79-82B4-FC65651D38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67" y="5877272"/>
            <a:ext cx="1964066" cy="6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02415-B876-42A1-8334-A9EBE3F8D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13C41-DA46-4FD2-B5E9-7BE01232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5A4A-363A-43A4-AE30-4BD1EBC3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B96E-D21A-4F7C-A2F9-9370790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5E80-8805-41E2-8146-51CCB504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7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382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6622-E78D-40D1-9037-4242897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0" i="0" baseline="0">
                <a:solidFill>
                  <a:schemeClr val="bg1"/>
                </a:solidFill>
                <a:latin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C08-C38E-47C2-B65A-A350A96E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38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A76E-C30F-49B3-BD47-95F4B8E3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9FDB-41E1-4C4F-83ED-801E8341A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8CDA-7F76-4867-B310-5D5F82E1F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9B7E-5140-4CB1-9E1E-78CE0B4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8084-E75D-4106-8D3A-7950D2CD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36809-0DF3-44B4-B6A0-4E57CCCF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7BAD-F83F-492B-BC63-5CC48609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52F10-F8A9-4055-9FE7-E9FDDFF0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03E42-0B92-4ED7-8CF4-C33331006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1BE51-82EA-419A-97A1-B2D90C1D2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EE28A-D22A-4C2C-B7CD-9EBC344C1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2A15E-2D36-48CB-A314-DB6B165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EB2FD-0023-4DD1-B0D6-066D0F12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FBE57-3764-49F0-89D5-EE868C9A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8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24A7-6234-45F9-AD4B-55ADE3C0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03513-5955-4294-974C-259B47DA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28E3B-90B3-44D2-B33D-36E60905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01CA-3FB4-4640-8943-F9FE4BD2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8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B4F25-C821-4572-A6A3-01C6D985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50604-2C1B-434A-94DA-63119FA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C7187-8443-4E76-8805-41F5113A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2B99-36C8-4E4E-84EA-0F52FA7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B09A0-CA6D-49FB-A5E1-634E959BF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32763-87D0-4031-BB56-976B77348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3088-A13C-4BBE-A907-9C55190A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A7894-7DB8-4E0C-A4AE-B8A86F17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1974C-4C81-450F-AA32-46C7538F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8007-142B-4FDA-8614-8977D2D6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C18C8-8D30-4AD1-8FBC-8CC2E913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46479-16BE-49CF-9807-97F0C32FF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751FA-B75F-4A30-BC57-6FCA1AD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32CC4-4FE4-4BDC-9677-A720FA57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F45EF-F7BC-45F4-B60C-79F9119A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9B5-029B-43D3-B016-0A99B9EB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0353D-552A-4DBD-B1F3-B666E154E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0901-97BF-481D-8EA8-0295B7C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8CB4-724E-4464-B949-B7E8A6AC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3034-D208-4535-A0C4-126C960E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0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75BF2-AC2A-4AB6-B87A-DAE650B2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2A16-C03B-4B98-91F9-521ECE55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4C560-0552-4F2F-8D5B-694E95C4BBBE}"/>
              </a:ext>
            </a:extLst>
          </p:cNvPr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9F8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7A05-716C-45C9-BCE2-C019C386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28" y="269543"/>
            <a:ext cx="7886700" cy="1325563"/>
          </a:xfrm>
        </p:spPr>
        <p:txBody>
          <a:bodyPr/>
          <a:lstStyle/>
          <a:p>
            <a:r>
              <a:rPr lang="en-GB" dirty="0"/>
              <a:t>2021 summer/autumn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0583-9867-46AA-A09C-13A14936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06" y="1662840"/>
            <a:ext cx="5039101" cy="11900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www.chester.anglican.org/outreach/prayer/find-a-space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5E1CF12-B540-40FC-A22B-F1DF365834B6}"/>
              </a:ext>
            </a:extLst>
          </p:cNvPr>
          <p:cNvGrpSpPr/>
          <p:nvPr/>
        </p:nvGrpSpPr>
        <p:grpSpPr>
          <a:xfrm>
            <a:off x="5436096" y="1196752"/>
            <a:ext cx="3515096" cy="5112568"/>
            <a:chOff x="4962895" y="548680"/>
            <a:chExt cx="3988297" cy="563639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EBA71A5-3101-4CDF-8E6D-04F0B0A3755B}"/>
                </a:ext>
              </a:extLst>
            </p:cNvPr>
            <p:cNvSpPr/>
            <p:nvPr/>
          </p:nvSpPr>
          <p:spPr>
            <a:xfrm>
              <a:off x="4962895" y="548680"/>
              <a:ext cx="3988297" cy="56363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3EF10DD-7829-490E-B076-098F13282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55476" y="610803"/>
              <a:ext cx="3796696" cy="5512146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ACBA115-3599-4141-9950-EC9B0E0BCF29}"/>
              </a:ext>
            </a:extLst>
          </p:cNvPr>
          <p:cNvSpPr txBox="1"/>
          <p:nvPr/>
        </p:nvSpPr>
        <p:spPr>
          <a:xfrm>
            <a:off x="450752" y="3068960"/>
            <a:ext cx="4523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Would your parish like to be part of opening its doors to visitors for prayer or quiet reflection? </a:t>
            </a:r>
          </a:p>
          <a:p>
            <a:r>
              <a:rPr lang="en-GB" sz="2800" dirty="0">
                <a:solidFill>
                  <a:schemeClr val="bg1"/>
                </a:solidFill>
              </a:rPr>
              <a:t>Free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188840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9B76-5D93-4EEF-BF0D-57253AE0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Redeveloping church buildings: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0849-3B3E-4862-9ECA-97AAF1A4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814" y="1825625"/>
            <a:ext cx="481025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/>
              <a:t>1. Building God’s Kingdom: case study report of 14 church building and hall projects</a:t>
            </a:r>
          </a:p>
          <a:p>
            <a:pPr marL="0" indent="0">
              <a:buNone/>
            </a:pPr>
            <a:r>
              <a:rPr lang="en-GB" dirty="0"/>
              <a:t>www.chester.anglican.org/outreach/buildings-for-mission/buildings-for-mission.php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2. Webinars</a:t>
            </a:r>
          </a:p>
          <a:p>
            <a:r>
              <a:rPr lang="en-GB" sz="2600" dirty="0"/>
              <a:t>Fundraising in a Box, 20 Oct</a:t>
            </a:r>
          </a:p>
          <a:p>
            <a:r>
              <a:rPr lang="en-GB" sz="2600" dirty="0"/>
              <a:t>Explorers of church building/hall projects, dates to be announced. </a:t>
            </a:r>
            <a:r>
              <a:rPr lang="en-GB" sz="2200" dirty="0"/>
              <a:t>See www.chester.anglican.org/events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94265E-BBCF-4121-935B-88D568971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532" y="1231312"/>
            <a:ext cx="3455673" cy="49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33BD-8807-4ADE-B327-6FAEB483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webpages for church wardens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C32E-458A-49BA-8721-9F3F3014A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/>
              <a:t>Diocesan Advisory Committee for the Care of Churches (DAC) </a:t>
            </a:r>
            <a:r>
              <a:rPr lang="en-GB" sz="2800" dirty="0"/>
              <a:t>www.chester.anglican.org/support-services/churches</a:t>
            </a:r>
          </a:p>
          <a:p>
            <a:r>
              <a:rPr lang="en-GB" sz="2800" b="1" dirty="0"/>
              <a:t>Buildings for Mission </a:t>
            </a:r>
            <a:r>
              <a:rPr lang="en-GB" sz="2800" dirty="0"/>
              <a:t>www.chester.anglican.org/outreach/buildings-for-mission</a:t>
            </a:r>
          </a:p>
          <a:p>
            <a:r>
              <a:rPr lang="en-GB" sz="2800" b="1" dirty="0"/>
              <a:t>Giving and Fundraising </a:t>
            </a:r>
            <a:r>
              <a:rPr lang="en-GB" sz="2800" dirty="0"/>
              <a:t>www.chester.anglican.org/outreach/giving-and-fundraising</a:t>
            </a:r>
          </a:p>
          <a:p>
            <a:r>
              <a:rPr lang="en-GB" sz="2800" b="1" dirty="0"/>
              <a:t>Training/events </a:t>
            </a:r>
            <a:r>
              <a:rPr lang="en-GB" sz="2800" dirty="0"/>
              <a:t>www.chester.anglican.org/events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392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E40743-ED18-4F06-ADDC-C3AA74CCDEEE}" vid="{C652B2C0-EB2F-4DD3-A8D5-4F976431F4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</TotalTime>
  <Words>175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Open Sans SemiBold</vt:lpstr>
      <vt:lpstr>Office Theme</vt:lpstr>
      <vt:lpstr>2021 summer/autumn</vt:lpstr>
      <vt:lpstr>Redeveloping church buildings: inspiration</vt:lpstr>
      <vt:lpstr>Useful webpages for church wardens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Freeman</dc:creator>
  <cp:lastModifiedBy>Pat Pugh</cp:lastModifiedBy>
  <cp:revision>363</cp:revision>
  <dcterms:created xsi:type="dcterms:W3CDTF">2019-02-07T14:37:04Z</dcterms:created>
  <dcterms:modified xsi:type="dcterms:W3CDTF">2021-07-01T10:29:04Z</dcterms:modified>
</cp:coreProperties>
</file>