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61" r:id="rId2"/>
    <p:sldId id="271"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8E"/>
    <a:srgbClr val="382E73"/>
    <a:srgbClr val="24338A"/>
    <a:srgbClr val="9F85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42130" autoAdjust="0"/>
  </p:normalViewPr>
  <p:slideViewPr>
    <p:cSldViewPr>
      <p:cViewPr varScale="1">
        <p:scale>
          <a:sx n="30" d="100"/>
          <a:sy n="30" d="100"/>
        </p:scale>
        <p:origin x="249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5F2D2-F11C-46F1-BD2A-6051D0B0669C}" type="datetimeFigureOut">
              <a:rPr lang="en-GB" smtClean="0"/>
              <a:t>24/06/2020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C5BB7-31DB-44B2-A089-05ADFFDED758}" type="slidenum">
              <a:rPr lang="en-GB" smtClean="0"/>
              <a:t>‹#›</a:t>
            </a:fld>
            <a:endParaRPr lang="en-GB"/>
          </a:p>
        </p:txBody>
      </p:sp>
    </p:spTree>
    <p:extLst>
      <p:ext uri="{BB962C8B-B14F-4D97-AF65-F5344CB8AC3E}">
        <p14:creationId xmlns:p14="http://schemas.microsoft.com/office/powerpoint/2010/main" val="247176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slide contains a bible verse and reflections around it, that can be used to begin a staff meeting or be developed further to form an act of Collective Worship for pupils.  There are suggestions for songs that could be sung, or musical background for a time of reflection / personal prayer.  Each slide can be taken as a stand alone reflection and is expected to last no more than 10 minutes.  The musical aspects are time for reflection rather than singing along with due to advice to avoid collective singing for the time being.</a:t>
            </a:r>
          </a:p>
          <a:p>
            <a:endParaRPr lang="en-GB" dirty="0"/>
          </a:p>
          <a:p>
            <a:r>
              <a:rPr lang="en-GB" dirty="0"/>
              <a:t>It is hoped that these will facilitate schools in coming together to reflect on the heartbeat of what makes your school distinctive, to put the faith aspect of the school right at the centre of returning – of looking back and acknowledging the difficulties and pain, and also the blessings that have gone on during this time of lockdown – but also in looking forward with confidence, to what may be familiar or new, trusting in God’s goodness for our schools.</a:t>
            </a:r>
          </a:p>
        </p:txBody>
      </p:sp>
      <p:sp>
        <p:nvSpPr>
          <p:cNvPr id="4" name="Slide Number Placeholder 3"/>
          <p:cNvSpPr>
            <a:spLocks noGrp="1"/>
          </p:cNvSpPr>
          <p:nvPr>
            <p:ph type="sldNum" sz="quarter" idx="5"/>
          </p:nvPr>
        </p:nvSpPr>
        <p:spPr/>
        <p:txBody>
          <a:bodyPr/>
          <a:lstStyle/>
          <a:p>
            <a:fld id="{71CC5BB7-31DB-44B2-A089-05ADFFDED758}" type="slidenum">
              <a:rPr lang="en-GB" smtClean="0"/>
              <a:t>1</a:t>
            </a:fld>
            <a:endParaRPr lang="en-GB"/>
          </a:p>
        </p:txBody>
      </p:sp>
    </p:spTree>
    <p:extLst>
      <p:ext uri="{BB962C8B-B14F-4D97-AF65-F5344CB8AC3E}">
        <p14:creationId xmlns:p14="http://schemas.microsoft.com/office/powerpoint/2010/main" val="364094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God hasn’t just promised to restore what was lost, he declares that anyone who has trusted in Christ is a new creation,  like a butterfly emerging from a chrysalis, for some it feels like a new beginning.  </a:t>
            </a:r>
            <a:r>
              <a:rPr lang="en-GB" b="1" dirty="0"/>
              <a:t>2 Corinthians 5:17-19</a:t>
            </a:r>
            <a:r>
              <a:rPr lang="en-GB" b="0" dirty="0"/>
              <a:t> tells that the old has gone; many things for us have changed, been replaced with a new way of doing and being.</a:t>
            </a:r>
            <a:endParaRPr lang="en-GB" b="1" dirty="0"/>
          </a:p>
          <a:p>
            <a:endParaRPr lang="en-GB" b="1" dirty="0"/>
          </a:p>
          <a:p>
            <a:r>
              <a:rPr lang="en-GB" b="0" dirty="0"/>
              <a:t>In Acts 9:17 Saul, having a Damascus road experience and gone through a period of blindness, a physical isolation from the world around him, was restored to sight:</a:t>
            </a:r>
          </a:p>
          <a:p>
            <a:endParaRPr lang="en-GB" b="0" dirty="0"/>
          </a:p>
          <a:p>
            <a:r>
              <a:rPr lang="en-GB" b="0" dirty="0"/>
              <a:t>17 Then Ananias went to the house and entered it. Placing his hands on Saul, he said, “Brother Saul, the Lord—Jesus, who appeared to you on the road as you were coming here—</a:t>
            </a:r>
            <a:r>
              <a:rPr lang="en-GB" b="1" dirty="0"/>
              <a:t>has sent me so that you may see again and be filled with the Holy Spirit</a:t>
            </a:r>
            <a:r>
              <a:rPr lang="en-GB" b="0" dirty="0"/>
              <a:t>.”</a:t>
            </a:r>
          </a:p>
          <a:p>
            <a:endParaRPr lang="en-GB" b="0" dirty="0"/>
          </a:p>
          <a:p>
            <a:r>
              <a:rPr lang="en-GB" b="0" dirty="0"/>
              <a:t>He had a new way of seeing, a new vision for the future guided by God’s Holy Spirit, he symbolically changed his name to Paul to reflect that the old had gone and he was free to begin afresh…</a:t>
            </a:r>
          </a:p>
          <a:p>
            <a:endParaRPr lang="en-GB" b="0" dirty="0"/>
          </a:p>
          <a:p>
            <a:r>
              <a:rPr lang="en-GB" b="1" dirty="0"/>
              <a:t>Prayer focus:</a:t>
            </a:r>
          </a:p>
          <a:p>
            <a:endParaRPr lang="en-GB" b="0" dirty="0"/>
          </a:p>
          <a:p>
            <a:r>
              <a:rPr lang="en-GB" b="0" dirty="0"/>
              <a:t>Have a bowl of water, (as large as </a:t>
            </a:r>
            <a:r>
              <a:rPr lang="en-GB" b="0" dirty="0" err="1"/>
              <a:t>poss</a:t>
            </a:r>
            <a:r>
              <a:rPr lang="en-GB" b="0" dirty="0"/>
              <a:t>, maybe the water trough from EYFS?!)  In an adaptation of the prayer space resource, Hope Blossoms (https://www.prayerspacesinschools.com/upload/home_resources/downloads/da41215f2cf46e5ef7a8bff481afc414.pdf) Write something new that has come about because of this situation – could be home or school, onto a square of paper. Fold the four corners of your square so they meet in the middle. Carefully place your square into the water, with the folded corners facing upwards.  </a:t>
            </a:r>
          </a:p>
          <a:p>
            <a:r>
              <a:rPr lang="en-GB" b="0" dirty="0"/>
              <a:t> </a:t>
            </a:r>
          </a:p>
          <a:p>
            <a:r>
              <a:rPr lang="en-GB" b="0" dirty="0"/>
              <a:t>Wait as it slowly unfolds. You might like to offer your new venture to God as you wait.         </a:t>
            </a:r>
          </a:p>
          <a:p>
            <a:r>
              <a:rPr lang="en-GB" b="0" dirty="0"/>
              <a:t> </a:t>
            </a:r>
          </a:p>
          <a:p>
            <a:endParaRPr lang="en-GB" b="0" dirty="0"/>
          </a:p>
          <a:p>
            <a:endParaRPr lang="en-GB" b="0" dirty="0"/>
          </a:p>
          <a:p>
            <a:endParaRPr lang="en-GB" b="0" dirty="0"/>
          </a:p>
          <a:p>
            <a:endParaRPr lang="en-GB" b="1" dirty="0"/>
          </a:p>
        </p:txBody>
      </p:sp>
      <p:sp>
        <p:nvSpPr>
          <p:cNvPr id="4" name="Slide Number Placeholder 3"/>
          <p:cNvSpPr>
            <a:spLocks noGrp="1"/>
          </p:cNvSpPr>
          <p:nvPr>
            <p:ph type="sldNum" sz="quarter" idx="5"/>
          </p:nvPr>
        </p:nvSpPr>
        <p:spPr/>
        <p:txBody>
          <a:bodyPr/>
          <a:lstStyle/>
          <a:p>
            <a:fld id="{71CC5BB7-31DB-44B2-A089-05ADFFDED758}" type="slidenum">
              <a:rPr lang="en-GB" smtClean="0"/>
              <a:t>2</a:t>
            </a:fld>
            <a:endParaRPr lang="en-GB"/>
          </a:p>
        </p:txBody>
      </p:sp>
    </p:spTree>
    <p:extLst>
      <p:ext uri="{BB962C8B-B14F-4D97-AF65-F5344CB8AC3E}">
        <p14:creationId xmlns:p14="http://schemas.microsoft.com/office/powerpoint/2010/main" val="3115722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5E58-646D-4542-988B-8321096F0208}"/>
              </a:ext>
            </a:extLst>
          </p:cNvPr>
          <p:cNvSpPr>
            <a:spLocks noGrp="1"/>
          </p:cNvSpPr>
          <p:nvPr>
            <p:ph type="ctrTitle"/>
          </p:nvPr>
        </p:nvSpPr>
        <p:spPr>
          <a:xfrm>
            <a:off x="1143000" y="1122363"/>
            <a:ext cx="6858000" cy="2387600"/>
          </a:xfrm>
        </p:spPr>
        <p:txBody>
          <a:bodyPr anchor="b">
            <a:normAutofit/>
          </a:bodyPr>
          <a:lstStyle>
            <a:lvl1pPr algn="ctr">
              <a:defRPr sz="3000" b="1" i="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BBE8D1D-620B-4CDA-A821-D4CA23C0FFAA}"/>
              </a:ext>
            </a:extLst>
          </p:cNvPr>
          <p:cNvSpPr>
            <a:spLocks noGrp="1"/>
          </p:cNvSpPr>
          <p:nvPr>
            <p:ph type="subTitle" idx="1"/>
          </p:nvPr>
        </p:nvSpPr>
        <p:spPr>
          <a:xfrm>
            <a:off x="1143000" y="3602038"/>
            <a:ext cx="6858000" cy="1655762"/>
          </a:xfrm>
        </p:spPr>
        <p:txBody>
          <a:bodyPr>
            <a:normAutofit/>
          </a:bodyPr>
          <a:lstStyle>
            <a:lvl1pPr marL="0" indent="0" algn="ctr">
              <a:buNone/>
              <a:defRPr sz="15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F713B08F-3DAA-4F79-82B4-FC65651D38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9967" y="5877272"/>
            <a:ext cx="1964066" cy="604828"/>
          </a:xfrm>
          <a:prstGeom prst="rect">
            <a:avLst/>
          </a:prstGeom>
        </p:spPr>
      </p:pic>
    </p:spTree>
    <p:extLst>
      <p:ext uri="{BB962C8B-B14F-4D97-AF65-F5344CB8AC3E}">
        <p14:creationId xmlns:p14="http://schemas.microsoft.com/office/powerpoint/2010/main" val="37847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02415-B876-42A1-8334-A9EBE3F8D73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13C41-DA46-4FD2-B5E9-7BE0123214B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A25A4A-363A-43A4-AE30-4BD1EBC3D23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5" name="Footer Placeholder 4">
            <a:extLst>
              <a:ext uri="{FF2B5EF4-FFF2-40B4-BE49-F238E27FC236}">
                <a16:creationId xmlns:a16="http://schemas.microsoft.com/office/drawing/2014/main" id="{D8BEB96E-D21A-4F7C-A2F9-93707903D7F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66B5E80-8805-41E2-8146-51CCB5043098}"/>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361237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382E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6622-E78D-40D1-9037-4242897DBC0E}"/>
              </a:ext>
            </a:extLst>
          </p:cNvPr>
          <p:cNvSpPr>
            <a:spLocks noGrp="1"/>
          </p:cNvSpPr>
          <p:nvPr>
            <p:ph type="title"/>
          </p:nvPr>
        </p:nvSpPr>
        <p:spPr/>
        <p:txBody>
          <a:bodyPr>
            <a:normAutofit/>
          </a:bodyPr>
          <a:lstStyle>
            <a:lvl1pPr>
              <a:defRPr sz="3000" b="0" i="0" baseline="0">
                <a:solidFill>
                  <a:schemeClr val="bg1"/>
                </a:solidFill>
                <a:latin typeface="Open Sans SemiBold" panose="020B0706030804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34CC08-C38E-47C2-B65A-A350A96E3AAF}"/>
              </a:ext>
            </a:extLst>
          </p:cNvPr>
          <p:cNvSpPr>
            <a:spLocks noGrp="1"/>
          </p:cNvSpPr>
          <p:nvPr>
            <p:ph idx="1"/>
          </p:nvPr>
        </p:nvSpPr>
        <p:spPr/>
        <p:txBody>
          <a:bodyPr/>
          <a:lstStyle>
            <a:lvl1pPr>
              <a:defRPr sz="23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038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A76E-C30F-49B3-BD47-95F4B8E333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E99FDB-41E1-4C4F-83ED-801E8341A07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E88CDA-7F76-4867-B310-5D5F82E1F09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EB9B7E-5140-4CB1-9E1E-78CE0B42D70E}"/>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6" name="Footer Placeholder 5">
            <a:extLst>
              <a:ext uri="{FF2B5EF4-FFF2-40B4-BE49-F238E27FC236}">
                <a16:creationId xmlns:a16="http://schemas.microsoft.com/office/drawing/2014/main" id="{8FB18084-E75D-4106-8D3A-7950D2CD67C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636809-0DF3-44B4-B6A0-4E57CCCF74EE}"/>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9651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7BAD-F83F-492B-BC63-5CC486090D5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652F10-F8A9-4055-9FE7-E9FDDFF009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1803E42-0B92-4ED7-8CF4-C33331006E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E1BE51-82EA-419A-97A1-B2D90C1D280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3AEE28A-D22A-4C2C-B7CD-9EBC344C190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D2A15E-2D36-48CB-A314-DB6B165C1BD1}"/>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8" name="Footer Placeholder 7">
            <a:extLst>
              <a:ext uri="{FF2B5EF4-FFF2-40B4-BE49-F238E27FC236}">
                <a16:creationId xmlns:a16="http://schemas.microsoft.com/office/drawing/2014/main" id="{8F4EB2FD-0023-4DD1-B0D6-066D0F12A814}"/>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D4FBE57-3764-49F0-89D5-EE868C9A9E3B}"/>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62688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24A7-6234-45F9-AD4B-55ADE3C028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E03513-5955-4294-974C-259B47DAD512}"/>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4" name="Footer Placeholder 3">
            <a:extLst>
              <a:ext uri="{FF2B5EF4-FFF2-40B4-BE49-F238E27FC236}">
                <a16:creationId xmlns:a16="http://schemas.microsoft.com/office/drawing/2014/main" id="{B8728E3B-90B3-44D2-B33D-36E60905BF56}"/>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86501CA-3FB4-4640-8943-F9FE4BD2333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52028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B4F25-C821-4572-A6A3-01C6D985D7F4}"/>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3" name="Footer Placeholder 2">
            <a:extLst>
              <a:ext uri="{FF2B5EF4-FFF2-40B4-BE49-F238E27FC236}">
                <a16:creationId xmlns:a16="http://schemas.microsoft.com/office/drawing/2014/main" id="{BC650604-2C1B-434A-94DA-63119FAB513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20C7187-8443-4E76-8805-41F5113A5CD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41869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2B99-36C8-4E4E-84EA-0F52FA751D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5B09A0-CA6D-49FB-A5E1-634E959BF3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732763-87D0-4031-BB56-976B77348F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2783088-A13C-4BBE-A907-9C55190AA2B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6" name="Footer Placeholder 5">
            <a:extLst>
              <a:ext uri="{FF2B5EF4-FFF2-40B4-BE49-F238E27FC236}">
                <a16:creationId xmlns:a16="http://schemas.microsoft.com/office/drawing/2014/main" id="{FB9A7894-7DB8-4E0C-A4AE-B8A86F178B0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111974C-4C81-450F-AA32-46C7538F64EC}"/>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0231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8007-142B-4FDA-8614-8977D2D64B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1C18C8-8D30-4AD1-8FBC-8CC2E913C6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03E46479-16BE-49CF-9807-97F0C32FF5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3751FA-B75F-4A30-BC57-6FCA1AD5F06C}"/>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6" name="Footer Placeholder 5">
            <a:extLst>
              <a:ext uri="{FF2B5EF4-FFF2-40B4-BE49-F238E27FC236}">
                <a16:creationId xmlns:a16="http://schemas.microsoft.com/office/drawing/2014/main" id="{98C32CC4-4FE4-4BDC-9677-A720FA57897E}"/>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E6F45EF-F7BC-45F4-B60C-79F9119A3669}"/>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243354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B9B5-029B-43D3-B016-0A99B9EB92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30353D-552A-4DBD-B1F3-B666E154EA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20901-97BF-481D-8EA8-0295B7C3858A}"/>
              </a:ext>
            </a:extLst>
          </p:cNvPr>
          <p:cNvSpPr>
            <a:spLocks noGrp="1"/>
          </p:cNvSpPr>
          <p:nvPr>
            <p:ph type="dt" sz="half" idx="10"/>
          </p:nvPr>
        </p:nvSpPr>
        <p:spPr>
          <a:xfrm>
            <a:off x="628650" y="6356351"/>
            <a:ext cx="2057400" cy="365125"/>
          </a:xfrm>
          <a:prstGeom prst="rect">
            <a:avLst/>
          </a:prstGeom>
        </p:spPr>
        <p:txBody>
          <a:bodyPr/>
          <a:lstStyle/>
          <a:p>
            <a:fld id="{889F9E47-C93D-4BF5-9F41-2E277AF1A2D9}" type="datetimeFigureOut">
              <a:rPr lang="en-GB" smtClean="0"/>
              <a:t>24/06/2020</a:t>
            </a:fld>
            <a:endParaRPr lang="en-GB"/>
          </a:p>
        </p:txBody>
      </p:sp>
      <p:sp>
        <p:nvSpPr>
          <p:cNvPr id="5" name="Footer Placeholder 4">
            <a:extLst>
              <a:ext uri="{FF2B5EF4-FFF2-40B4-BE49-F238E27FC236}">
                <a16:creationId xmlns:a16="http://schemas.microsoft.com/office/drawing/2014/main" id="{3D3C8CB4-724E-4464-B949-B7E8A6AC600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FA63034-D208-4535-A0C4-126C960EACA5}"/>
              </a:ext>
            </a:extLst>
          </p:cNvPr>
          <p:cNvSpPr>
            <a:spLocks noGrp="1"/>
          </p:cNvSpPr>
          <p:nvPr>
            <p:ph type="sldNum" sz="quarter" idx="12"/>
          </p:nvPr>
        </p:nvSpPr>
        <p:spPr>
          <a:xfrm>
            <a:off x="6457950" y="6356351"/>
            <a:ext cx="2057400" cy="365125"/>
          </a:xfrm>
          <a:prstGeom prst="rect">
            <a:avLst/>
          </a:prstGeom>
        </p:spPr>
        <p:txBody>
          <a:bodyPr/>
          <a:lstStyle/>
          <a:p>
            <a:fld id="{B7F8303D-5F33-4F2E-BC9C-21FC4C07C610}" type="slidenum">
              <a:rPr lang="en-GB" smtClean="0"/>
              <a:t>‹#›</a:t>
            </a:fld>
            <a:endParaRPr lang="en-GB"/>
          </a:p>
        </p:txBody>
      </p:sp>
    </p:spTree>
    <p:extLst>
      <p:ext uri="{BB962C8B-B14F-4D97-AF65-F5344CB8AC3E}">
        <p14:creationId xmlns:p14="http://schemas.microsoft.com/office/powerpoint/2010/main" val="175510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75BF2-AC2A-4AB6-B87A-DAE650B23A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FFF2A16-C03B-4B98-91F9-521ECE55E0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49E4C560-0552-4F2F-8D5B-694E95C4BBBE}"/>
              </a:ext>
            </a:extLst>
          </p:cNvPr>
          <p:cNvSpPr/>
          <p:nvPr userDrawn="1"/>
        </p:nvSpPr>
        <p:spPr>
          <a:xfrm>
            <a:off x="0" y="6669360"/>
            <a:ext cx="9144000" cy="188640"/>
          </a:xfrm>
          <a:prstGeom prst="rect">
            <a:avLst/>
          </a:prstGeom>
          <a:solidFill>
            <a:srgbClr val="9F8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8756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685800" rtl="0" eaLnBrk="1" latinLnBrk="0" hangingPunct="1">
        <a:lnSpc>
          <a:spcPct val="90000"/>
        </a:lnSpc>
        <a:spcBef>
          <a:spcPct val="0"/>
        </a:spcBef>
        <a:buNone/>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zPQKj2Zptr0?feature=oembed" TargetMode="Externa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838DD4-6DFE-47E7-A4B2-C56231E78CB8}"/>
              </a:ext>
            </a:extLst>
          </p:cNvPr>
          <p:cNvSpPr>
            <a:spLocks noGrp="1"/>
          </p:cNvSpPr>
          <p:nvPr>
            <p:ph type="ctrTitle"/>
          </p:nvPr>
        </p:nvSpPr>
        <p:spPr/>
        <p:txBody>
          <a:bodyPr>
            <a:normAutofit/>
          </a:bodyPr>
          <a:lstStyle/>
          <a:p>
            <a:r>
              <a:rPr lang="en-GB" sz="5400" dirty="0">
                <a:solidFill>
                  <a:srgbClr val="00418E"/>
                </a:solidFill>
              </a:rPr>
              <a:t>Biblical Reflections</a:t>
            </a:r>
            <a:br>
              <a:rPr lang="en-GB" sz="5400" dirty="0">
                <a:solidFill>
                  <a:srgbClr val="00418E"/>
                </a:solidFill>
              </a:rPr>
            </a:br>
            <a:r>
              <a:rPr lang="en-GB" sz="3200" dirty="0">
                <a:solidFill>
                  <a:srgbClr val="00418E"/>
                </a:solidFill>
              </a:rPr>
              <a:t>as our school community comes back together</a:t>
            </a:r>
            <a:endParaRPr lang="en-GB" sz="5400" dirty="0">
              <a:solidFill>
                <a:srgbClr val="00418E"/>
              </a:solidFill>
            </a:endParaRPr>
          </a:p>
        </p:txBody>
      </p:sp>
      <p:sp>
        <p:nvSpPr>
          <p:cNvPr id="7" name="Subtitle 6">
            <a:extLst>
              <a:ext uri="{FF2B5EF4-FFF2-40B4-BE49-F238E27FC236}">
                <a16:creationId xmlns:a16="http://schemas.microsoft.com/office/drawing/2014/main" id="{D4E49AC7-2C5A-4239-A87B-3EB4613EDCCE}"/>
              </a:ext>
            </a:extLst>
          </p:cNvPr>
          <p:cNvSpPr>
            <a:spLocks noGrp="1"/>
          </p:cNvSpPr>
          <p:nvPr>
            <p:ph type="subTitle" idx="1"/>
          </p:nvPr>
        </p:nvSpPr>
        <p:spPr/>
        <p:txBody>
          <a:bodyPr/>
          <a:lstStyle/>
          <a:p>
            <a:r>
              <a:rPr lang="en-GB" dirty="0"/>
              <a:t>Suitable for staff meetings or could be adapted for use Collective Worship</a:t>
            </a:r>
          </a:p>
        </p:txBody>
      </p:sp>
    </p:spTree>
    <p:extLst>
      <p:ext uri="{BB962C8B-B14F-4D97-AF65-F5344CB8AC3E}">
        <p14:creationId xmlns:p14="http://schemas.microsoft.com/office/powerpoint/2010/main" val="278355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203BB-95B9-4D8E-8448-59BE9676E694}"/>
              </a:ext>
            </a:extLst>
          </p:cNvPr>
          <p:cNvPicPr>
            <a:picLocks noChangeAspect="1"/>
          </p:cNvPicPr>
          <p:nvPr/>
        </p:nvPicPr>
        <p:blipFill>
          <a:blip r:embed="rId4"/>
          <a:stretch>
            <a:fillRect/>
          </a:stretch>
        </p:blipFill>
        <p:spPr>
          <a:xfrm>
            <a:off x="-20893" y="-4259"/>
            <a:ext cx="7706012" cy="6102625"/>
          </a:xfrm>
          <a:prstGeom prst="rect">
            <a:avLst/>
          </a:prstGeom>
        </p:spPr>
      </p:pic>
      <p:pic>
        <p:nvPicPr>
          <p:cNvPr id="3" name="Online Media 2" title="This is Amazing Grace with Lyrics (Phil Wickham)">
            <a:hlinkClick r:id="" action="ppaction://media"/>
            <a:extLst>
              <a:ext uri="{FF2B5EF4-FFF2-40B4-BE49-F238E27FC236}">
                <a16:creationId xmlns:a16="http://schemas.microsoft.com/office/drawing/2014/main" id="{35729D1F-AA22-4ABC-965A-4EED92A1A46F}"/>
              </a:ext>
            </a:extLst>
          </p:cNvPr>
          <p:cNvPicPr>
            <a:picLocks noRot="1" noChangeAspect="1"/>
          </p:cNvPicPr>
          <p:nvPr>
            <a:videoFile r:link="rId1"/>
          </p:nvPr>
        </p:nvPicPr>
        <p:blipFill>
          <a:blip r:embed="rId5"/>
          <a:stretch>
            <a:fillRect/>
          </a:stretch>
        </p:blipFill>
        <p:spPr>
          <a:xfrm>
            <a:off x="6548618" y="4982807"/>
            <a:ext cx="2371583" cy="1334016"/>
          </a:xfrm>
          <a:prstGeom prst="rect">
            <a:avLst/>
          </a:prstGeom>
        </p:spPr>
      </p:pic>
    </p:spTree>
    <p:extLst>
      <p:ext uri="{BB962C8B-B14F-4D97-AF65-F5344CB8AC3E}">
        <p14:creationId xmlns:p14="http://schemas.microsoft.com/office/powerpoint/2010/main" val="407951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E40743-ED18-4F06-ADDC-C3AA74CCDEEE}" vid="{C652B2C0-EB2F-4DD3-A8D5-4F976431F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1689</TotalTime>
  <Words>542</Words>
  <Application>Microsoft Office PowerPoint</Application>
  <PresentationFormat>On-screen Show (4:3)</PresentationFormat>
  <Paragraphs>23</Paragraphs>
  <Slides>2</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Open Sans</vt:lpstr>
      <vt:lpstr>Open Sans SemiBold</vt:lpstr>
      <vt:lpstr>Office Theme</vt:lpstr>
      <vt:lpstr>Biblical Reflections as our school community comes back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Freeman</dc:creator>
  <cp:lastModifiedBy>Charlotte Somers</cp:lastModifiedBy>
  <cp:revision>92</cp:revision>
  <dcterms:created xsi:type="dcterms:W3CDTF">2019-02-07T14:37:04Z</dcterms:created>
  <dcterms:modified xsi:type="dcterms:W3CDTF">2020-06-24T14:24:45Z</dcterms:modified>
</cp:coreProperties>
</file>