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8E"/>
    <a:srgbClr val="382E73"/>
    <a:srgbClr val="24338A"/>
    <a:srgbClr val="9F85B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0" autoAdjust="0"/>
    <p:restoredTop sz="42130" autoAdjust="0"/>
  </p:normalViewPr>
  <p:slideViewPr>
    <p:cSldViewPr>
      <p:cViewPr varScale="1">
        <p:scale>
          <a:sx n="30" d="100"/>
          <a:sy n="30" d="100"/>
        </p:scale>
        <p:origin x="249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5F2D2-F11C-46F1-BD2A-6051D0B0669C}" type="datetimeFigureOut">
              <a:rPr lang="en-GB" smtClean="0"/>
              <a:t>24/06/2020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C5BB7-31DB-44B2-A089-05ADFFDED758}" type="slidenum">
              <a:rPr lang="en-GB" smtClean="0"/>
              <a:t>‹#›</a:t>
            </a:fld>
            <a:endParaRPr lang="en-GB"/>
          </a:p>
        </p:txBody>
      </p:sp>
    </p:spTree>
    <p:extLst>
      <p:ext uri="{BB962C8B-B14F-4D97-AF65-F5344CB8AC3E}">
        <p14:creationId xmlns:p14="http://schemas.microsoft.com/office/powerpoint/2010/main" val="247176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slide contains a bible verse and reflections around it, that can be used to begin a staff meeting or be developed further to form an act of Collective Worship for pupils.  There are suggestions for songs that could be sung, or musical background for a time of reflection / personal prayer.  Each slide can be taken as a stand alone reflection and is expected to last no more than 10 minutes.  The musical aspects are time for reflection rather than singing along with due to advice to avoid collective singing for the time being.</a:t>
            </a:r>
          </a:p>
          <a:p>
            <a:endParaRPr lang="en-GB" dirty="0"/>
          </a:p>
          <a:p>
            <a:r>
              <a:rPr lang="en-GB" dirty="0"/>
              <a:t>It is hoped that these will facilitate schools in coming together to reflect on the heartbeat of what makes your school distinctive, to put the faith aspect of the school right at the centre of returning – of looking back and acknowledging the difficulties and pain, and also the blessings that have gone on during this time of lockdown – but also in looking forward with confidence, to what may be familiar or new, trusting in God’s goodness for our schools.</a:t>
            </a:r>
          </a:p>
        </p:txBody>
      </p:sp>
      <p:sp>
        <p:nvSpPr>
          <p:cNvPr id="4" name="Slide Number Placeholder 3"/>
          <p:cNvSpPr>
            <a:spLocks noGrp="1"/>
          </p:cNvSpPr>
          <p:nvPr>
            <p:ph type="sldNum" sz="quarter" idx="5"/>
          </p:nvPr>
        </p:nvSpPr>
        <p:spPr/>
        <p:txBody>
          <a:bodyPr/>
          <a:lstStyle/>
          <a:p>
            <a:fld id="{71CC5BB7-31DB-44B2-A089-05ADFFDED758}" type="slidenum">
              <a:rPr lang="en-GB" smtClean="0"/>
              <a:t>1</a:t>
            </a:fld>
            <a:endParaRPr lang="en-GB"/>
          </a:p>
        </p:txBody>
      </p:sp>
    </p:spTree>
    <p:extLst>
      <p:ext uri="{BB962C8B-B14F-4D97-AF65-F5344CB8AC3E}">
        <p14:creationId xmlns:p14="http://schemas.microsoft.com/office/powerpoint/2010/main" val="3640941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2 Kings 5:1-14</a:t>
            </a:r>
          </a:p>
          <a:p>
            <a:endParaRPr lang="en-GB" b="1" dirty="0"/>
          </a:p>
          <a:p>
            <a:r>
              <a:rPr lang="en-GB" dirty="0" err="1"/>
              <a:t>Namaan</a:t>
            </a:r>
            <a:r>
              <a:rPr lang="en-GB" dirty="0"/>
              <a:t> had expected a completely different treatment, a complicated ritual, as he was probably used to with the heathen magicians in his own country (v. 11). Surely he was deserving of an honourable treatment. After all, he was not just somebody. Surely he was able to reward Elisha nicely for his services, wasn't he? What an order: "Go and wash in the Jordan seven times!" What a humiliation! Were not the clear and watery rivers of Damascus… better than that narrow and muddy Jordan?  </a:t>
            </a:r>
            <a:r>
              <a:rPr lang="en-GB" dirty="0" err="1"/>
              <a:t>Namaan</a:t>
            </a:r>
            <a:r>
              <a:rPr lang="en-GB" dirty="0"/>
              <a:t> needed to learn to be humble – no special treatment for the General of the Syrian army.</a:t>
            </a:r>
          </a:p>
          <a:p>
            <a:endParaRPr lang="en-GB" dirty="0"/>
          </a:p>
          <a:p>
            <a:r>
              <a:rPr lang="en-GB" dirty="0"/>
              <a:t>Covid-19 has not discriminated between the high and mighty or the lowly, there has been no magical treatment, but a necessity to trust those in the NHS to advise well and serve sacrificially.  How has this season humbled you?  Where have you had to demonstrate trust in the unknown? What has changed your thinking?  How has it shaped who you are now?</a:t>
            </a:r>
          </a:p>
          <a:p>
            <a:endParaRPr lang="en-GB" dirty="0"/>
          </a:p>
          <a:p>
            <a:r>
              <a:rPr lang="en-GB" dirty="0" err="1"/>
              <a:t>Namaan’s</a:t>
            </a:r>
            <a:r>
              <a:rPr lang="en-GB" dirty="0"/>
              <a:t> response to healing was a heart full of gratitude, and a desire to serve the one true God of Israel – Give thanks for those who have impacted your life during this time, thank God he has put them in your life.  What else can you be thankful for?  Perhaps, on the staff room table put a jar where people can contribute a short gratitude on a post-it, begin your next meeting giving thanks… listen to “Look at the World” by John Rutter as you do this.</a:t>
            </a:r>
          </a:p>
          <a:p>
            <a:endParaRPr lang="en-GB" dirty="0"/>
          </a:p>
          <a:p>
            <a:r>
              <a:rPr lang="en-GB" b="1" dirty="0"/>
              <a:t>Prayer:</a:t>
            </a:r>
          </a:p>
          <a:p>
            <a:r>
              <a:rPr lang="en-GB" dirty="0"/>
              <a:t>Creator God, </a:t>
            </a:r>
          </a:p>
          <a:p>
            <a:r>
              <a:rPr lang="en-GB" dirty="0"/>
              <a:t>Who made us, </a:t>
            </a:r>
          </a:p>
          <a:p>
            <a:r>
              <a:rPr lang="en-GB" dirty="0"/>
              <a:t>Who knows our deepest thoughts,</a:t>
            </a:r>
          </a:p>
          <a:p>
            <a:r>
              <a:rPr lang="en-GB" dirty="0"/>
              <a:t>Who lifts us up in unexpected ways,</a:t>
            </a:r>
          </a:p>
          <a:p>
            <a:r>
              <a:rPr lang="en-GB" dirty="0"/>
              <a:t>Help us to give thanks with ready hearts</a:t>
            </a:r>
          </a:p>
          <a:p>
            <a:r>
              <a:rPr lang="en-GB" dirty="0"/>
              <a:t>That we may see you at work in our lives </a:t>
            </a:r>
          </a:p>
          <a:p>
            <a:r>
              <a:rPr lang="en-GB" dirty="0"/>
              <a:t>And the world around us.</a:t>
            </a:r>
          </a:p>
          <a:p>
            <a:r>
              <a:rPr lang="en-GB" dirty="0"/>
              <a:t>For your name’s sake</a:t>
            </a:r>
          </a:p>
          <a:p>
            <a:r>
              <a:rPr lang="en-GB" dirty="0"/>
              <a:t>Amen</a:t>
            </a:r>
          </a:p>
          <a:p>
            <a:endParaRPr lang="en-GB" dirty="0"/>
          </a:p>
          <a:p>
            <a:endParaRPr lang="en-GB" dirty="0"/>
          </a:p>
        </p:txBody>
      </p:sp>
      <p:sp>
        <p:nvSpPr>
          <p:cNvPr id="4" name="Slide Number Placeholder 3"/>
          <p:cNvSpPr>
            <a:spLocks noGrp="1"/>
          </p:cNvSpPr>
          <p:nvPr>
            <p:ph type="sldNum" sz="quarter" idx="5"/>
          </p:nvPr>
        </p:nvSpPr>
        <p:spPr/>
        <p:txBody>
          <a:bodyPr/>
          <a:lstStyle/>
          <a:p>
            <a:fld id="{71CC5BB7-31DB-44B2-A089-05ADFFDED758}" type="slidenum">
              <a:rPr lang="en-GB" smtClean="0"/>
              <a:t>2</a:t>
            </a:fld>
            <a:endParaRPr lang="en-GB"/>
          </a:p>
        </p:txBody>
      </p:sp>
    </p:spTree>
    <p:extLst>
      <p:ext uri="{BB962C8B-B14F-4D97-AF65-F5344CB8AC3E}">
        <p14:creationId xmlns:p14="http://schemas.microsoft.com/office/powerpoint/2010/main" val="6483855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5E58-646D-4542-988B-8321096F0208}"/>
              </a:ext>
            </a:extLst>
          </p:cNvPr>
          <p:cNvSpPr>
            <a:spLocks noGrp="1"/>
          </p:cNvSpPr>
          <p:nvPr>
            <p:ph type="ctrTitle"/>
          </p:nvPr>
        </p:nvSpPr>
        <p:spPr>
          <a:xfrm>
            <a:off x="1143000" y="1122363"/>
            <a:ext cx="6858000" cy="2387600"/>
          </a:xfrm>
        </p:spPr>
        <p:txBody>
          <a:bodyPr anchor="b">
            <a:normAutofit/>
          </a:bodyPr>
          <a:lstStyle>
            <a:lvl1pPr algn="ctr">
              <a:defRPr sz="3000" b="1" i="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BBE8D1D-620B-4CDA-A821-D4CA23C0FFAA}"/>
              </a:ext>
            </a:extLst>
          </p:cNvPr>
          <p:cNvSpPr>
            <a:spLocks noGrp="1"/>
          </p:cNvSpPr>
          <p:nvPr>
            <p:ph type="subTitle" idx="1"/>
          </p:nvPr>
        </p:nvSpPr>
        <p:spPr>
          <a:xfrm>
            <a:off x="1143000" y="3602038"/>
            <a:ext cx="6858000" cy="1655762"/>
          </a:xfrm>
        </p:spPr>
        <p:txBody>
          <a:bodyPr>
            <a:normAutofit/>
          </a:bodyPr>
          <a:lstStyle>
            <a:lvl1pPr marL="0" indent="0" algn="ctr">
              <a:buNone/>
              <a:defRPr sz="150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pic>
        <p:nvPicPr>
          <p:cNvPr id="8" name="Picture 7">
            <a:extLst>
              <a:ext uri="{FF2B5EF4-FFF2-40B4-BE49-F238E27FC236}">
                <a16:creationId xmlns:a16="http://schemas.microsoft.com/office/drawing/2014/main" id="{F713B08F-3DAA-4F79-82B4-FC65651D38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9967" y="5877272"/>
            <a:ext cx="1964066" cy="604828"/>
          </a:xfrm>
          <a:prstGeom prst="rect">
            <a:avLst/>
          </a:prstGeom>
        </p:spPr>
      </p:pic>
    </p:spTree>
    <p:extLst>
      <p:ext uri="{BB962C8B-B14F-4D97-AF65-F5344CB8AC3E}">
        <p14:creationId xmlns:p14="http://schemas.microsoft.com/office/powerpoint/2010/main" val="378474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802415-B876-42A1-8334-A9EBE3F8D73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913C41-DA46-4FD2-B5E9-7BE0123214BE}"/>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A25A4A-363A-43A4-AE30-4BD1EBC3D23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D8BEB96E-D21A-4F7C-A2F9-93707903D7FB}"/>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66B5E80-8805-41E2-8146-51CCB5043098}"/>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361237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382E7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86622-E78D-40D1-9037-4242897DBC0E}"/>
              </a:ext>
            </a:extLst>
          </p:cNvPr>
          <p:cNvSpPr>
            <a:spLocks noGrp="1"/>
          </p:cNvSpPr>
          <p:nvPr>
            <p:ph type="title"/>
          </p:nvPr>
        </p:nvSpPr>
        <p:spPr/>
        <p:txBody>
          <a:bodyPr>
            <a:normAutofit/>
          </a:bodyPr>
          <a:lstStyle>
            <a:lvl1pPr>
              <a:defRPr sz="3000" b="0" i="0" baseline="0">
                <a:solidFill>
                  <a:schemeClr val="bg1"/>
                </a:solidFill>
                <a:latin typeface="Open Sans SemiBold" panose="020B0706030804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A934CC08-C38E-47C2-B65A-A350A96E3AAF}"/>
              </a:ext>
            </a:extLst>
          </p:cNvPr>
          <p:cNvSpPr>
            <a:spLocks noGrp="1"/>
          </p:cNvSpPr>
          <p:nvPr>
            <p:ph idx="1"/>
          </p:nvPr>
        </p:nvSpPr>
        <p:spPr/>
        <p:txBody>
          <a:bodyPr/>
          <a:lstStyle>
            <a:lvl1pPr>
              <a:defRPr sz="23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038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A76E-C30F-49B3-BD47-95F4B8E333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E99FDB-41E1-4C4F-83ED-801E8341A07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E88CDA-7F76-4867-B310-5D5F82E1F09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EB9B7E-5140-4CB1-9E1E-78CE0B42D70E}"/>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8FB18084-E75D-4106-8D3A-7950D2CD67CF}"/>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55636809-0DF3-44B4-B6A0-4E57CCCF74EE}"/>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9651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E7BAD-F83F-492B-BC63-5CC486090D5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52F10-F8A9-4055-9FE7-E9FDDFF009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1803E42-0B92-4ED7-8CF4-C33331006EA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E1BE51-82EA-419A-97A1-B2D90C1D280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3AEE28A-D22A-4C2C-B7CD-9EBC344C190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D2A15E-2D36-48CB-A314-DB6B165C1BD1}"/>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8" name="Footer Placeholder 7">
            <a:extLst>
              <a:ext uri="{FF2B5EF4-FFF2-40B4-BE49-F238E27FC236}">
                <a16:creationId xmlns:a16="http://schemas.microsoft.com/office/drawing/2014/main" id="{8F4EB2FD-0023-4DD1-B0D6-066D0F12A814}"/>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7D4FBE57-3764-49F0-89D5-EE868C9A9E3B}"/>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62688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24A7-6234-45F9-AD4B-55ADE3C028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E03513-5955-4294-974C-259B47DAD512}"/>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4" name="Footer Placeholder 3">
            <a:extLst>
              <a:ext uri="{FF2B5EF4-FFF2-40B4-BE49-F238E27FC236}">
                <a16:creationId xmlns:a16="http://schemas.microsoft.com/office/drawing/2014/main" id="{B8728E3B-90B3-44D2-B33D-36E60905BF5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D86501CA-3FB4-4640-8943-F9FE4BD2333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52028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9B4F25-C821-4572-A6A3-01C6D985D7F4}"/>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3" name="Footer Placeholder 2">
            <a:extLst>
              <a:ext uri="{FF2B5EF4-FFF2-40B4-BE49-F238E27FC236}">
                <a16:creationId xmlns:a16="http://schemas.microsoft.com/office/drawing/2014/main" id="{BC650604-2C1B-434A-94DA-63119FAB513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B20C7187-8443-4E76-8805-41F5113A5CD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41869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2B99-36C8-4E4E-84EA-0F52FA751DB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5B09A0-CA6D-49FB-A5E1-634E959BF37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732763-87D0-4031-BB56-976B77348F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2783088-A13C-4BBE-A907-9C55190AA2B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FB9A7894-7DB8-4E0C-A4AE-B8A86F178B0D}"/>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B111974C-4C81-450F-AA32-46C7538F64E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023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E8007-142B-4FDA-8614-8977D2D64B2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1C18C8-8D30-4AD1-8FBC-8CC2E913C6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03E46479-16BE-49CF-9807-97F0C32FF5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A3751FA-B75F-4A30-BC57-6FCA1AD5F06C}"/>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98C32CC4-4FE4-4BDC-9677-A720FA57897E}"/>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6F45EF-F7BC-45F4-B60C-79F9119A366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3354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B9B5-029B-43D3-B016-0A99B9EB92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30353D-552A-4DBD-B1F3-B666E154EA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720901-97BF-481D-8EA8-0295B7C3858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3D3C8CB4-724E-4464-B949-B7E8A6AC600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FA63034-D208-4535-A0C4-126C960EACA5}"/>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75510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75BF2-AC2A-4AB6-B87A-DAE650B23A8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FFFF2A16-C03B-4B98-91F9-521ECE55E0A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a:extLst>
              <a:ext uri="{FF2B5EF4-FFF2-40B4-BE49-F238E27FC236}">
                <a16:creationId xmlns:a16="http://schemas.microsoft.com/office/drawing/2014/main" id="{49E4C560-0552-4F2F-8D5B-694E95C4BBBE}"/>
              </a:ext>
            </a:extLst>
          </p:cNvPr>
          <p:cNvSpPr/>
          <p:nvPr userDrawn="1"/>
        </p:nvSpPr>
        <p:spPr>
          <a:xfrm>
            <a:off x="0" y="6669360"/>
            <a:ext cx="9144000" cy="188640"/>
          </a:xfrm>
          <a:prstGeom prst="rect">
            <a:avLst/>
          </a:prstGeom>
          <a:solidFill>
            <a:srgbClr val="9F85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8756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685800" rtl="0" eaLnBrk="1" latinLnBrk="0" hangingPunct="1">
        <a:lnSpc>
          <a:spcPct val="90000"/>
        </a:lnSpc>
        <a:spcBef>
          <a:spcPct val="0"/>
        </a:spcBef>
        <a:buNone/>
        <a:defRPr sz="4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ideo" Target="https://www.youtube.com/embed/kxr8QBPq1z0?feature=oembed" TargetMode="Externa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838DD4-6DFE-47E7-A4B2-C56231E78CB8}"/>
              </a:ext>
            </a:extLst>
          </p:cNvPr>
          <p:cNvSpPr>
            <a:spLocks noGrp="1"/>
          </p:cNvSpPr>
          <p:nvPr>
            <p:ph type="ctrTitle"/>
          </p:nvPr>
        </p:nvSpPr>
        <p:spPr/>
        <p:txBody>
          <a:bodyPr>
            <a:normAutofit/>
          </a:bodyPr>
          <a:lstStyle/>
          <a:p>
            <a:r>
              <a:rPr lang="en-GB" sz="5400" dirty="0">
                <a:solidFill>
                  <a:srgbClr val="00418E"/>
                </a:solidFill>
              </a:rPr>
              <a:t>Biblical Reflections</a:t>
            </a:r>
            <a:br>
              <a:rPr lang="en-GB" sz="5400" dirty="0">
                <a:solidFill>
                  <a:srgbClr val="00418E"/>
                </a:solidFill>
              </a:rPr>
            </a:br>
            <a:r>
              <a:rPr lang="en-GB" sz="3200" dirty="0">
                <a:solidFill>
                  <a:srgbClr val="00418E"/>
                </a:solidFill>
              </a:rPr>
              <a:t>as our school community comes back together</a:t>
            </a:r>
            <a:endParaRPr lang="en-GB" sz="5400" dirty="0">
              <a:solidFill>
                <a:srgbClr val="00418E"/>
              </a:solidFill>
            </a:endParaRPr>
          </a:p>
        </p:txBody>
      </p:sp>
      <p:sp>
        <p:nvSpPr>
          <p:cNvPr id="7" name="Subtitle 6">
            <a:extLst>
              <a:ext uri="{FF2B5EF4-FFF2-40B4-BE49-F238E27FC236}">
                <a16:creationId xmlns:a16="http://schemas.microsoft.com/office/drawing/2014/main" id="{D4E49AC7-2C5A-4239-A87B-3EB4613EDCCE}"/>
              </a:ext>
            </a:extLst>
          </p:cNvPr>
          <p:cNvSpPr>
            <a:spLocks noGrp="1"/>
          </p:cNvSpPr>
          <p:nvPr>
            <p:ph type="subTitle" idx="1"/>
          </p:nvPr>
        </p:nvSpPr>
        <p:spPr/>
        <p:txBody>
          <a:bodyPr/>
          <a:lstStyle/>
          <a:p>
            <a:r>
              <a:rPr lang="en-GB" dirty="0"/>
              <a:t>Suitable for staff meetings or could be adapted for use Collective Worship</a:t>
            </a:r>
          </a:p>
        </p:txBody>
      </p:sp>
    </p:spTree>
    <p:extLst>
      <p:ext uri="{BB962C8B-B14F-4D97-AF65-F5344CB8AC3E}">
        <p14:creationId xmlns:p14="http://schemas.microsoft.com/office/powerpoint/2010/main" val="278355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2737F76-AD15-4E66-91EA-9B78B06F745A}"/>
              </a:ext>
            </a:extLst>
          </p:cNvPr>
          <p:cNvPicPr>
            <a:picLocks noChangeAspect="1"/>
          </p:cNvPicPr>
          <p:nvPr/>
        </p:nvPicPr>
        <p:blipFill>
          <a:blip r:embed="rId4"/>
          <a:stretch>
            <a:fillRect/>
          </a:stretch>
        </p:blipFill>
        <p:spPr>
          <a:xfrm>
            <a:off x="1370215" y="1023757"/>
            <a:ext cx="6403569" cy="4810485"/>
          </a:xfrm>
          <a:prstGeom prst="rect">
            <a:avLst/>
          </a:prstGeom>
        </p:spPr>
      </p:pic>
      <p:pic>
        <p:nvPicPr>
          <p:cNvPr id="3" name="Picture 2">
            <a:extLst>
              <a:ext uri="{FF2B5EF4-FFF2-40B4-BE49-F238E27FC236}">
                <a16:creationId xmlns:a16="http://schemas.microsoft.com/office/drawing/2014/main" id="{5DE8D5F8-C44E-40A8-A15F-3D288F36F31A}"/>
              </a:ext>
            </a:extLst>
          </p:cNvPr>
          <p:cNvPicPr>
            <a:picLocks noChangeAspect="1"/>
          </p:cNvPicPr>
          <p:nvPr/>
        </p:nvPicPr>
        <p:blipFill>
          <a:blip r:embed="rId5"/>
          <a:stretch>
            <a:fillRect/>
          </a:stretch>
        </p:blipFill>
        <p:spPr>
          <a:xfrm>
            <a:off x="456739" y="4500981"/>
            <a:ext cx="2243053" cy="1880347"/>
          </a:xfrm>
          <a:prstGeom prst="rect">
            <a:avLst/>
          </a:prstGeom>
        </p:spPr>
      </p:pic>
      <p:pic>
        <p:nvPicPr>
          <p:cNvPr id="4" name="Online Media 3" title="Look At The World by John Rutter -lyric video">
            <a:hlinkClick r:id="" action="ppaction://media"/>
            <a:extLst>
              <a:ext uri="{FF2B5EF4-FFF2-40B4-BE49-F238E27FC236}">
                <a16:creationId xmlns:a16="http://schemas.microsoft.com/office/drawing/2014/main" id="{AB0DAF6B-B982-45AE-8165-4F3A500D1E2C}"/>
              </a:ext>
            </a:extLst>
          </p:cNvPr>
          <p:cNvPicPr>
            <a:picLocks noRot="1" noChangeAspect="1"/>
          </p:cNvPicPr>
          <p:nvPr>
            <a:videoFile r:link="rId1"/>
          </p:nvPr>
        </p:nvPicPr>
        <p:blipFill>
          <a:blip r:embed="rId6"/>
          <a:stretch>
            <a:fillRect/>
          </a:stretch>
        </p:blipFill>
        <p:spPr>
          <a:xfrm>
            <a:off x="5522654" y="305495"/>
            <a:ext cx="3248642" cy="1827361"/>
          </a:xfrm>
          <a:prstGeom prst="rect">
            <a:avLst/>
          </a:prstGeom>
        </p:spPr>
      </p:pic>
    </p:spTree>
    <p:extLst>
      <p:ext uri="{BB962C8B-B14F-4D97-AF65-F5344CB8AC3E}">
        <p14:creationId xmlns:p14="http://schemas.microsoft.com/office/powerpoint/2010/main" val="425885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DE40743-ED18-4F06-ADDC-C3AA74CCDEEE}" vid="{C652B2C0-EB2F-4DD3-A8D5-4F976431F4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1689</TotalTime>
  <Words>552</Words>
  <Application>Microsoft Office PowerPoint</Application>
  <PresentationFormat>On-screen Show (4:3)</PresentationFormat>
  <Paragraphs>25</Paragraphs>
  <Slides>2</Slides>
  <Notes>2</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Open Sans</vt:lpstr>
      <vt:lpstr>Open Sans SemiBold</vt:lpstr>
      <vt:lpstr>Office Theme</vt:lpstr>
      <vt:lpstr>Biblical Reflections as our school community comes back together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Freeman</dc:creator>
  <cp:lastModifiedBy>Charlotte Somers</cp:lastModifiedBy>
  <cp:revision>92</cp:revision>
  <dcterms:created xsi:type="dcterms:W3CDTF">2019-02-07T14:37:04Z</dcterms:created>
  <dcterms:modified xsi:type="dcterms:W3CDTF">2020-06-24T14:21:57Z</dcterms:modified>
</cp:coreProperties>
</file>