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61" r:id="rId2"/>
    <p:sldId id="259"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18E"/>
    <a:srgbClr val="382E73"/>
    <a:srgbClr val="24338A"/>
    <a:srgbClr val="9F85B1"/>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20" autoAdjust="0"/>
    <p:restoredTop sz="42130" autoAdjust="0"/>
  </p:normalViewPr>
  <p:slideViewPr>
    <p:cSldViewPr>
      <p:cViewPr varScale="1">
        <p:scale>
          <a:sx n="30" d="100"/>
          <a:sy n="30" d="100"/>
        </p:scale>
        <p:origin x="2496"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C5F2D2-F11C-46F1-BD2A-6051D0B0669C}" type="datetimeFigureOut">
              <a:rPr lang="en-GB" smtClean="0"/>
              <a:t>24/06/2020</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CC5BB7-31DB-44B2-A089-05ADFFDED758}" type="slidenum">
              <a:rPr lang="en-GB" smtClean="0"/>
              <a:t>‹#›</a:t>
            </a:fld>
            <a:endParaRPr lang="en-GB"/>
          </a:p>
        </p:txBody>
      </p:sp>
    </p:spTree>
    <p:extLst>
      <p:ext uri="{BB962C8B-B14F-4D97-AF65-F5344CB8AC3E}">
        <p14:creationId xmlns:p14="http://schemas.microsoft.com/office/powerpoint/2010/main" val="24717660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Each slide contains a bible verse and reflections around it, that can be used to begin a staff meeting or be developed further to form an act of Collective Worship for pupils.  There are suggestions for songs that could be sung, or musical background for a time of reflection / personal prayer.  Each slide can be taken as a stand alone reflection and is expected to last no more than 10 minutes.  The musical aspects are time for reflection rather than singing along with due to advice to avoid collective singing for the time being.</a:t>
            </a:r>
          </a:p>
          <a:p>
            <a:endParaRPr lang="en-GB" dirty="0"/>
          </a:p>
          <a:p>
            <a:r>
              <a:rPr lang="en-GB" dirty="0"/>
              <a:t>It is hoped that these will facilitate schools in coming together to reflect on the heartbeat of what makes your school distinctive, to put the faith aspect of the school right at the centre of returning – of looking back and acknowledging the difficulties and pain, and also the blessings that have gone on during this time of lockdown – but also in looking forward with confidence, to what may be familiar or new, trusting in God’s goodness for our schools.</a:t>
            </a:r>
          </a:p>
        </p:txBody>
      </p:sp>
      <p:sp>
        <p:nvSpPr>
          <p:cNvPr id="4" name="Slide Number Placeholder 3"/>
          <p:cNvSpPr>
            <a:spLocks noGrp="1"/>
          </p:cNvSpPr>
          <p:nvPr>
            <p:ph type="sldNum" sz="quarter" idx="5"/>
          </p:nvPr>
        </p:nvSpPr>
        <p:spPr/>
        <p:txBody>
          <a:bodyPr/>
          <a:lstStyle/>
          <a:p>
            <a:fld id="{71CC5BB7-31DB-44B2-A089-05ADFFDED758}" type="slidenum">
              <a:rPr lang="en-GB" smtClean="0"/>
              <a:t>1</a:t>
            </a:fld>
            <a:endParaRPr lang="en-GB"/>
          </a:p>
        </p:txBody>
      </p:sp>
    </p:spTree>
    <p:extLst>
      <p:ext uri="{BB962C8B-B14F-4D97-AF65-F5344CB8AC3E}">
        <p14:creationId xmlns:p14="http://schemas.microsoft.com/office/powerpoint/2010/main" val="36409415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2 Corinthians 5:7 “We live by faith and not by sight.”</a:t>
            </a:r>
          </a:p>
          <a:p>
            <a:endParaRPr lang="en-GB" b="1" dirty="0"/>
          </a:p>
          <a:p>
            <a:endParaRPr lang="en-GB" b="1" dirty="0"/>
          </a:p>
          <a:p>
            <a:r>
              <a:rPr lang="en-GB" b="0" dirty="0"/>
              <a:t>Noah, locked in for 40 days and nights, with a hoard of animals, physically impossible to get out – sound familiar?!  </a:t>
            </a:r>
          </a:p>
          <a:p>
            <a:endParaRPr lang="en-GB" b="0" dirty="0"/>
          </a:p>
          <a:p>
            <a:r>
              <a:rPr lang="en-GB" b="0" dirty="0"/>
              <a:t>I wonder how he felt?  </a:t>
            </a:r>
          </a:p>
          <a:p>
            <a:endParaRPr lang="en-GB" b="0" dirty="0"/>
          </a:p>
          <a:p>
            <a:r>
              <a:rPr lang="en-GB" b="0" dirty="0"/>
              <a:t>A relatively small space (137m long, 22.8m wide, 13.7m high -  (if using for CW you may want to set a challenge to measure this on your yard / field / home task at a park) Noah was on the look out for dry land, sending several birds to check, we’ve been looking forward to being allowed out too!  Never-the-less, our hope to get out doesn’t take away that it’s daunting to step into the world again, to begin something new – we may not get it right, (Noah’s story ended in disgrace!)  </a:t>
            </a:r>
          </a:p>
          <a:p>
            <a:endParaRPr lang="en-GB" b="0" dirty="0"/>
          </a:p>
          <a:p>
            <a:r>
              <a:rPr lang="en-GB" b="0" dirty="0"/>
              <a:t>Yet the ending of Noah and the ark remains true today for those that trust in God, there is the assurance that he is faithful to keep his promises, even, if like Noah, we can’t see initially why he’s asking us to do something. Just as God was in control shutting and opening the ark door, so we can have confidence in his timings and protection for us too.</a:t>
            </a:r>
          </a:p>
          <a:p>
            <a:endParaRPr lang="en-GB" b="0" dirty="0"/>
          </a:p>
          <a:p>
            <a:r>
              <a:rPr lang="en-GB" b="0" dirty="0"/>
              <a:t>While you listen to the song ‘Trust’ by Lauren Daigle, perhaps create a rainbow to have on your desk or notice board in the classroom as a reminder (</a:t>
            </a:r>
            <a:r>
              <a:rPr lang="en-GB" b="0" dirty="0" err="1"/>
              <a:t>lego</a:t>
            </a:r>
            <a:r>
              <a:rPr lang="en-GB" b="0" dirty="0"/>
              <a:t> / ribbon/ playdough – not to be returned -  mindful colouring etc)– not just to be grateful for the NHS, but for the one who promises to faithfully go with us as we go forward.</a:t>
            </a:r>
          </a:p>
          <a:p>
            <a:endParaRPr lang="en-GB" b="0" dirty="0"/>
          </a:p>
          <a:p>
            <a:r>
              <a:rPr lang="en-GB" b="1" dirty="0"/>
              <a:t>A prayer to trust in God:</a:t>
            </a:r>
          </a:p>
          <a:p>
            <a:r>
              <a:rPr lang="en-GB" b="0" dirty="0"/>
              <a:t>Lord God, </a:t>
            </a:r>
          </a:p>
          <a:p>
            <a:r>
              <a:rPr lang="en-GB" b="0" dirty="0"/>
              <a:t>Sometimes we find it difficult to understand why events happen, </a:t>
            </a:r>
          </a:p>
          <a:p>
            <a:r>
              <a:rPr lang="en-GB" b="0" dirty="0"/>
              <a:t>We are limited in our view of the big picture, </a:t>
            </a:r>
          </a:p>
          <a:p>
            <a:r>
              <a:rPr lang="en-GB" b="0" dirty="0"/>
              <a:t>We see only the difficulties and hurt.</a:t>
            </a:r>
          </a:p>
          <a:p>
            <a:r>
              <a:rPr lang="en-GB" b="0" dirty="0"/>
              <a:t>Lord God, </a:t>
            </a:r>
          </a:p>
          <a:p>
            <a:r>
              <a:rPr lang="en-GB" b="0" dirty="0"/>
              <a:t>Would you meet us in our time of wrestling, </a:t>
            </a:r>
          </a:p>
          <a:p>
            <a:r>
              <a:rPr lang="en-GB" b="0" dirty="0"/>
              <a:t>That we would know the peace that comes from trusting in you,</a:t>
            </a:r>
          </a:p>
          <a:p>
            <a:r>
              <a:rPr lang="en-GB" b="0" dirty="0"/>
              <a:t>Even when we can’t see the way ahead.</a:t>
            </a:r>
          </a:p>
          <a:p>
            <a:r>
              <a:rPr lang="en-GB" b="0" dirty="0"/>
              <a:t>Lord God,</a:t>
            </a:r>
          </a:p>
          <a:p>
            <a:r>
              <a:rPr lang="en-GB" b="0" dirty="0"/>
              <a:t>Help us to trust in your loving nature, </a:t>
            </a:r>
          </a:p>
          <a:p>
            <a:r>
              <a:rPr lang="en-GB" b="0" dirty="0"/>
              <a:t>Your mercy and grace.</a:t>
            </a:r>
          </a:p>
          <a:p>
            <a:r>
              <a:rPr lang="en-GB" b="0" dirty="0"/>
              <a:t>Help us to live by faith and not by sight.</a:t>
            </a:r>
          </a:p>
          <a:p>
            <a:r>
              <a:rPr lang="en-GB" b="0" dirty="0"/>
              <a:t>Amen</a:t>
            </a:r>
          </a:p>
          <a:p>
            <a:endParaRPr lang="en-GB" b="0" dirty="0"/>
          </a:p>
        </p:txBody>
      </p:sp>
      <p:sp>
        <p:nvSpPr>
          <p:cNvPr id="4" name="Slide Number Placeholder 3"/>
          <p:cNvSpPr>
            <a:spLocks noGrp="1"/>
          </p:cNvSpPr>
          <p:nvPr>
            <p:ph type="sldNum" sz="quarter" idx="5"/>
          </p:nvPr>
        </p:nvSpPr>
        <p:spPr/>
        <p:txBody>
          <a:bodyPr/>
          <a:lstStyle/>
          <a:p>
            <a:fld id="{71CC5BB7-31DB-44B2-A089-05ADFFDED758}" type="slidenum">
              <a:rPr lang="en-GB" smtClean="0"/>
              <a:t>2</a:t>
            </a:fld>
            <a:endParaRPr lang="en-GB"/>
          </a:p>
        </p:txBody>
      </p:sp>
    </p:spTree>
    <p:extLst>
      <p:ext uri="{BB962C8B-B14F-4D97-AF65-F5344CB8AC3E}">
        <p14:creationId xmlns:p14="http://schemas.microsoft.com/office/powerpoint/2010/main" val="33246001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95E58-646D-4542-988B-8321096F0208}"/>
              </a:ext>
            </a:extLst>
          </p:cNvPr>
          <p:cNvSpPr>
            <a:spLocks noGrp="1"/>
          </p:cNvSpPr>
          <p:nvPr>
            <p:ph type="ctrTitle"/>
          </p:nvPr>
        </p:nvSpPr>
        <p:spPr>
          <a:xfrm>
            <a:off x="1143000" y="1122363"/>
            <a:ext cx="6858000" cy="2387600"/>
          </a:xfrm>
        </p:spPr>
        <p:txBody>
          <a:bodyPr anchor="b">
            <a:normAutofit/>
          </a:bodyPr>
          <a:lstStyle>
            <a:lvl1pPr algn="ctr">
              <a:defRPr sz="3000" b="1" i="0" baseline="0"/>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FBBE8D1D-620B-4CDA-A821-D4CA23C0FFAA}"/>
              </a:ext>
            </a:extLst>
          </p:cNvPr>
          <p:cNvSpPr>
            <a:spLocks noGrp="1"/>
          </p:cNvSpPr>
          <p:nvPr>
            <p:ph type="subTitle" idx="1"/>
          </p:nvPr>
        </p:nvSpPr>
        <p:spPr>
          <a:xfrm>
            <a:off x="1143000" y="3602038"/>
            <a:ext cx="6858000" cy="1655762"/>
          </a:xfrm>
        </p:spPr>
        <p:txBody>
          <a:bodyPr>
            <a:normAutofit/>
          </a:bodyPr>
          <a:lstStyle>
            <a:lvl1pPr marL="0" indent="0" algn="ctr">
              <a:buNone/>
              <a:defRPr sz="1500" baseline="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endParaRPr lang="en-GB" dirty="0"/>
          </a:p>
        </p:txBody>
      </p:sp>
      <p:pic>
        <p:nvPicPr>
          <p:cNvPr id="8" name="Picture 7">
            <a:extLst>
              <a:ext uri="{FF2B5EF4-FFF2-40B4-BE49-F238E27FC236}">
                <a16:creationId xmlns:a16="http://schemas.microsoft.com/office/drawing/2014/main" id="{F713B08F-3DAA-4F79-82B4-FC65651D38F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89967" y="5877272"/>
            <a:ext cx="1964066" cy="604828"/>
          </a:xfrm>
          <a:prstGeom prst="rect">
            <a:avLst/>
          </a:prstGeom>
        </p:spPr>
      </p:pic>
    </p:spTree>
    <p:extLst>
      <p:ext uri="{BB962C8B-B14F-4D97-AF65-F5344CB8AC3E}">
        <p14:creationId xmlns:p14="http://schemas.microsoft.com/office/powerpoint/2010/main" val="378474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F802415-B876-42A1-8334-A9EBE3F8D73C}"/>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E913C41-DA46-4FD2-B5E9-7BE0123214BE}"/>
              </a:ext>
            </a:extLst>
          </p:cNvPr>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DA25A4A-363A-43A4-AE30-4BD1EBC3D23A}"/>
              </a:ext>
            </a:extLst>
          </p:cNvPr>
          <p:cNvSpPr>
            <a:spLocks noGrp="1"/>
          </p:cNvSpPr>
          <p:nvPr>
            <p:ph type="dt" sz="half" idx="10"/>
          </p:nvPr>
        </p:nvSpPr>
        <p:spPr>
          <a:xfrm>
            <a:off x="628650" y="6356351"/>
            <a:ext cx="2057400" cy="365125"/>
          </a:xfrm>
          <a:prstGeom prst="rect">
            <a:avLst/>
          </a:prstGeom>
        </p:spPr>
        <p:txBody>
          <a:bodyPr/>
          <a:lstStyle/>
          <a:p>
            <a:fld id="{889F9E47-C93D-4BF5-9F41-2E277AF1A2D9}" type="datetimeFigureOut">
              <a:rPr lang="en-GB" smtClean="0"/>
              <a:t>24/06/2020</a:t>
            </a:fld>
            <a:endParaRPr lang="en-GB"/>
          </a:p>
        </p:txBody>
      </p:sp>
      <p:sp>
        <p:nvSpPr>
          <p:cNvPr id="5" name="Footer Placeholder 4">
            <a:extLst>
              <a:ext uri="{FF2B5EF4-FFF2-40B4-BE49-F238E27FC236}">
                <a16:creationId xmlns:a16="http://schemas.microsoft.com/office/drawing/2014/main" id="{D8BEB96E-D21A-4F7C-A2F9-93707903D7FB}"/>
              </a:ext>
            </a:extLst>
          </p:cNvPr>
          <p:cNvSpPr>
            <a:spLocks noGrp="1"/>
          </p:cNvSpPr>
          <p:nvPr>
            <p:ph type="ftr" sz="quarter" idx="11"/>
          </p:nvPr>
        </p:nvSpPr>
        <p:spPr>
          <a:xfrm>
            <a:off x="3028950" y="6356351"/>
            <a:ext cx="30861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266B5E80-8805-41E2-8146-51CCB5043098}"/>
              </a:ext>
            </a:extLst>
          </p:cNvPr>
          <p:cNvSpPr>
            <a:spLocks noGrp="1"/>
          </p:cNvSpPr>
          <p:nvPr>
            <p:ph type="sldNum" sz="quarter" idx="12"/>
          </p:nvPr>
        </p:nvSpPr>
        <p:spPr>
          <a:xfrm>
            <a:off x="6457950" y="6356351"/>
            <a:ext cx="2057400" cy="365125"/>
          </a:xfrm>
          <a:prstGeom prst="rect">
            <a:avLst/>
          </a:prstGeom>
        </p:spPr>
        <p:txBody>
          <a:bodyPr/>
          <a:lstStyle/>
          <a:p>
            <a:fld id="{B7F8303D-5F33-4F2E-BC9C-21FC4C07C610}" type="slidenum">
              <a:rPr lang="en-GB" smtClean="0"/>
              <a:t>‹#›</a:t>
            </a:fld>
            <a:endParaRPr lang="en-GB"/>
          </a:p>
        </p:txBody>
      </p:sp>
    </p:spTree>
    <p:extLst>
      <p:ext uri="{BB962C8B-B14F-4D97-AF65-F5344CB8AC3E}">
        <p14:creationId xmlns:p14="http://schemas.microsoft.com/office/powerpoint/2010/main" val="3612372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rgbClr val="382E7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86622-E78D-40D1-9037-4242897DBC0E}"/>
              </a:ext>
            </a:extLst>
          </p:cNvPr>
          <p:cNvSpPr>
            <a:spLocks noGrp="1"/>
          </p:cNvSpPr>
          <p:nvPr>
            <p:ph type="title"/>
          </p:nvPr>
        </p:nvSpPr>
        <p:spPr/>
        <p:txBody>
          <a:bodyPr>
            <a:normAutofit/>
          </a:bodyPr>
          <a:lstStyle>
            <a:lvl1pPr>
              <a:defRPr sz="3000" b="0" i="0" baseline="0">
                <a:solidFill>
                  <a:schemeClr val="bg1"/>
                </a:solidFill>
                <a:latin typeface="Open Sans SemiBold" panose="020B0706030804020204" pitchFamily="34" charset="0"/>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A934CC08-C38E-47C2-B65A-A350A96E3AAF}"/>
              </a:ext>
            </a:extLst>
          </p:cNvPr>
          <p:cNvSpPr>
            <a:spLocks noGrp="1"/>
          </p:cNvSpPr>
          <p:nvPr>
            <p:ph idx="1"/>
          </p:nvPr>
        </p:nvSpPr>
        <p:spPr/>
        <p:txBody>
          <a:bodyPr/>
          <a:lstStyle>
            <a:lvl1pPr>
              <a:defRPr sz="2300"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a:defRPr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2pPr>
            <a:lvl3pPr>
              <a:defRPr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3pPr>
            <a:lvl4pPr>
              <a:defRPr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4pPr>
            <a:lvl5pPr>
              <a:defRPr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390381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6A76E-C30F-49B3-BD47-95F4B8E3334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DE99FDB-41E1-4C4F-83ED-801E8341A074}"/>
              </a:ext>
            </a:extLst>
          </p:cNvPr>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CE88CDA-7F76-4867-B310-5D5F82E1F09C}"/>
              </a:ext>
            </a:extLst>
          </p:cNvPr>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5EB9B7E-5140-4CB1-9E1E-78CE0B42D70E}"/>
              </a:ext>
            </a:extLst>
          </p:cNvPr>
          <p:cNvSpPr>
            <a:spLocks noGrp="1"/>
          </p:cNvSpPr>
          <p:nvPr>
            <p:ph type="dt" sz="half" idx="10"/>
          </p:nvPr>
        </p:nvSpPr>
        <p:spPr>
          <a:xfrm>
            <a:off x="628650" y="6356351"/>
            <a:ext cx="2057400" cy="365125"/>
          </a:xfrm>
          <a:prstGeom prst="rect">
            <a:avLst/>
          </a:prstGeom>
        </p:spPr>
        <p:txBody>
          <a:bodyPr/>
          <a:lstStyle/>
          <a:p>
            <a:fld id="{889F9E47-C93D-4BF5-9F41-2E277AF1A2D9}" type="datetimeFigureOut">
              <a:rPr lang="en-GB" smtClean="0"/>
              <a:t>24/06/2020</a:t>
            </a:fld>
            <a:endParaRPr lang="en-GB"/>
          </a:p>
        </p:txBody>
      </p:sp>
      <p:sp>
        <p:nvSpPr>
          <p:cNvPr id="6" name="Footer Placeholder 5">
            <a:extLst>
              <a:ext uri="{FF2B5EF4-FFF2-40B4-BE49-F238E27FC236}">
                <a16:creationId xmlns:a16="http://schemas.microsoft.com/office/drawing/2014/main" id="{8FB18084-E75D-4106-8D3A-7950D2CD67CF}"/>
              </a:ext>
            </a:extLst>
          </p:cNvPr>
          <p:cNvSpPr>
            <a:spLocks noGrp="1"/>
          </p:cNvSpPr>
          <p:nvPr>
            <p:ph type="ftr" sz="quarter" idx="11"/>
          </p:nvPr>
        </p:nvSpPr>
        <p:spPr>
          <a:xfrm>
            <a:off x="3028950" y="6356351"/>
            <a:ext cx="30861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55636809-0DF3-44B4-B6A0-4E57CCCF74EE}"/>
              </a:ext>
            </a:extLst>
          </p:cNvPr>
          <p:cNvSpPr>
            <a:spLocks noGrp="1"/>
          </p:cNvSpPr>
          <p:nvPr>
            <p:ph type="sldNum" sz="quarter" idx="12"/>
          </p:nvPr>
        </p:nvSpPr>
        <p:spPr>
          <a:xfrm>
            <a:off x="6457950" y="6356351"/>
            <a:ext cx="2057400" cy="365125"/>
          </a:xfrm>
          <a:prstGeom prst="rect">
            <a:avLst/>
          </a:prstGeom>
        </p:spPr>
        <p:txBody>
          <a:bodyPr/>
          <a:lstStyle/>
          <a:p>
            <a:fld id="{B7F8303D-5F33-4F2E-BC9C-21FC4C07C610}" type="slidenum">
              <a:rPr lang="en-GB" smtClean="0"/>
              <a:t>‹#›</a:t>
            </a:fld>
            <a:endParaRPr lang="en-GB"/>
          </a:p>
        </p:txBody>
      </p:sp>
    </p:spTree>
    <p:extLst>
      <p:ext uri="{BB962C8B-B14F-4D97-AF65-F5344CB8AC3E}">
        <p14:creationId xmlns:p14="http://schemas.microsoft.com/office/powerpoint/2010/main" val="96510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5E7BAD-F83F-492B-BC63-5CC486090D5C}"/>
              </a:ext>
            </a:extLst>
          </p:cNvPr>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7652F10-F8A9-4055-9FE7-E9FDDFF009A3}"/>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a:extLst>
              <a:ext uri="{FF2B5EF4-FFF2-40B4-BE49-F238E27FC236}">
                <a16:creationId xmlns:a16="http://schemas.microsoft.com/office/drawing/2014/main" id="{21803E42-0B92-4ED7-8CF4-C33331006EA6}"/>
              </a:ext>
            </a:extLst>
          </p:cNvPr>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CE1BE51-82EA-419A-97A1-B2D90C1D280B}"/>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a:extLst>
              <a:ext uri="{FF2B5EF4-FFF2-40B4-BE49-F238E27FC236}">
                <a16:creationId xmlns:a16="http://schemas.microsoft.com/office/drawing/2014/main" id="{43AEE28A-D22A-4C2C-B7CD-9EBC344C1901}"/>
              </a:ext>
            </a:extLst>
          </p:cNvPr>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0D2A15E-2D36-48CB-A314-DB6B165C1BD1}"/>
              </a:ext>
            </a:extLst>
          </p:cNvPr>
          <p:cNvSpPr>
            <a:spLocks noGrp="1"/>
          </p:cNvSpPr>
          <p:nvPr>
            <p:ph type="dt" sz="half" idx="10"/>
          </p:nvPr>
        </p:nvSpPr>
        <p:spPr>
          <a:xfrm>
            <a:off x="628650" y="6356351"/>
            <a:ext cx="2057400" cy="365125"/>
          </a:xfrm>
          <a:prstGeom prst="rect">
            <a:avLst/>
          </a:prstGeom>
        </p:spPr>
        <p:txBody>
          <a:bodyPr/>
          <a:lstStyle/>
          <a:p>
            <a:fld id="{889F9E47-C93D-4BF5-9F41-2E277AF1A2D9}" type="datetimeFigureOut">
              <a:rPr lang="en-GB" smtClean="0"/>
              <a:t>24/06/2020</a:t>
            </a:fld>
            <a:endParaRPr lang="en-GB"/>
          </a:p>
        </p:txBody>
      </p:sp>
      <p:sp>
        <p:nvSpPr>
          <p:cNvPr id="8" name="Footer Placeholder 7">
            <a:extLst>
              <a:ext uri="{FF2B5EF4-FFF2-40B4-BE49-F238E27FC236}">
                <a16:creationId xmlns:a16="http://schemas.microsoft.com/office/drawing/2014/main" id="{8F4EB2FD-0023-4DD1-B0D6-066D0F12A814}"/>
              </a:ext>
            </a:extLst>
          </p:cNvPr>
          <p:cNvSpPr>
            <a:spLocks noGrp="1"/>
          </p:cNvSpPr>
          <p:nvPr>
            <p:ph type="ftr" sz="quarter" idx="11"/>
          </p:nvPr>
        </p:nvSpPr>
        <p:spPr>
          <a:xfrm>
            <a:off x="3028950" y="6356351"/>
            <a:ext cx="3086100" cy="365125"/>
          </a:xfrm>
          <a:prstGeom prst="rect">
            <a:avLst/>
          </a:prstGeom>
        </p:spPr>
        <p:txBody>
          <a:bodyPr/>
          <a:lstStyle/>
          <a:p>
            <a:endParaRPr lang="en-GB"/>
          </a:p>
        </p:txBody>
      </p:sp>
      <p:sp>
        <p:nvSpPr>
          <p:cNvPr id="9" name="Slide Number Placeholder 8">
            <a:extLst>
              <a:ext uri="{FF2B5EF4-FFF2-40B4-BE49-F238E27FC236}">
                <a16:creationId xmlns:a16="http://schemas.microsoft.com/office/drawing/2014/main" id="{7D4FBE57-3764-49F0-89D5-EE868C9A9E3B}"/>
              </a:ext>
            </a:extLst>
          </p:cNvPr>
          <p:cNvSpPr>
            <a:spLocks noGrp="1"/>
          </p:cNvSpPr>
          <p:nvPr>
            <p:ph type="sldNum" sz="quarter" idx="12"/>
          </p:nvPr>
        </p:nvSpPr>
        <p:spPr>
          <a:xfrm>
            <a:off x="6457950" y="6356351"/>
            <a:ext cx="2057400" cy="365125"/>
          </a:xfrm>
          <a:prstGeom prst="rect">
            <a:avLst/>
          </a:prstGeom>
        </p:spPr>
        <p:txBody>
          <a:bodyPr/>
          <a:lstStyle/>
          <a:p>
            <a:fld id="{B7F8303D-5F33-4F2E-BC9C-21FC4C07C610}" type="slidenum">
              <a:rPr lang="en-GB" smtClean="0"/>
              <a:t>‹#›</a:t>
            </a:fld>
            <a:endParaRPr lang="en-GB"/>
          </a:p>
        </p:txBody>
      </p:sp>
    </p:spTree>
    <p:extLst>
      <p:ext uri="{BB962C8B-B14F-4D97-AF65-F5344CB8AC3E}">
        <p14:creationId xmlns:p14="http://schemas.microsoft.com/office/powerpoint/2010/main" val="2626884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324A7-6234-45F9-AD4B-55ADE3C0280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0E03513-5955-4294-974C-259B47DAD512}"/>
              </a:ext>
            </a:extLst>
          </p:cNvPr>
          <p:cNvSpPr>
            <a:spLocks noGrp="1"/>
          </p:cNvSpPr>
          <p:nvPr>
            <p:ph type="dt" sz="half" idx="10"/>
          </p:nvPr>
        </p:nvSpPr>
        <p:spPr>
          <a:xfrm>
            <a:off x="628650" y="6356351"/>
            <a:ext cx="2057400" cy="365125"/>
          </a:xfrm>
          <a:prstGeom prst="rect">
            <a:avLst/>
          </a:prstGeom>
        </p:spPr>
        <p:txBody>
          <a:bodyPr/>
          <a:lstStyle/>
          <a:p>
            <a:fld id="{889F9E47-C93D-4BF5-9F41-2E277AF1A2D9}" type="datetimeFigureOut">
              <a:rPr lang="en-GB" smtClean="0"/>
              <a:t>24/06/2020</a:t>
            </a:fld>
            <a:endParaRPr lang="en-GB"/>
          </a:p>
        </p:txBody>
      </p:sp>
      <p:sp>
        <p:nvSpPr>
          <p:cNvPr id="4" name="Footer Placeholder 3">
            <a:extLst>
              <a:ext uri="{FF2B5EF4-FFF2-40B4-BE49-F238E27FC236}">
                <a16:creationId xmlns:a16="http://schemas.microsoft.com/office/drawing/2014/main" id="{B8728E3B-90B3-44D2-B33D-36E60905BF56}"/>
              </a:ext>
            </a:extLst>
          </p:cNvPr>
          <p:cNvSpPr>
            <a:spLocks noGrp="1"/>
          </p:cNvSpPr>
          <p:nvPr>
            <p:ph type="ftr" sz="quarter" idx="11"/>
          </p:nvPr>
        </p:nvSpPr>
        <p:spPr>
          <a:xfrm>
            <a:off x="3028950" y="6356351"/>
            <a:ext cx="3086100" cy="365125"/>
          </a:xfrm>
          <a:prstGeom prst="rect">
            <a:avLst/>
          </a:prstGeom>
        </p:spPr>
        <p:txBody>
          <a:bodyPr/>
          <a:lstStyle/>
          <a:p>
            <a:endParaRPr lang="en-GB"/>
          </a:p>
        </p:txBody>
      </p:sp>
      <p:sp>
        <p:nvSpPr>
          <p:cNvPr id="5" name="Slide Number Placeholder 4">
            <a:extLst>
              <a:ext uri="{FF2B5EF4-FFF2-40B4-BE49-F238E27FC236}">
                <a16:creationId xmlns:a16="http://schemas.microsoft.com/office/drawing/2014/main" id="{D86501CA-3FB4-4640-8943-F9FE4BD23339}"/>
              </a:ext>
            </a:extLst>
          </p:cNvPr>
          <p:cNvSpPr>
            <a:spLocks noGrp="1"/>
          </p:cNvSpPr>
          <p:nvPr>
            <p:ph type="sldNum" sz="quarter" idx="12"/>
          </p:nvPr>
        </p:nvSpPr>
        <p:spPr>
          <a:xfrm>
            <a:off x="6457950" y="6356351"/>
            <a:ext cx="2057400" cy="365125"/>
          </a:xfrm>
          <a:prstGeom prst="rect">
            <a:avLst/>
          </a:prstGeom>
        </p:spPr>
        <p:txBody>
          <a:bodyPr/>
          <a:lstStyle/>
          <a:p>
            <a:fld id="{B7F8303D-5F33-4F2E-BC9C-21FC4C07C610}" type="slidenum">
              <a:rPr lang="en-GB" smtClean="0"/>
              <a:t>‹#›</a:t>
            </a:fld>
            <a:endParaRPr lang="en-GB"/>
          </a:p>
        </p:txBody>
      </p:sp>
    </p:spTree>
    <p:extLst>
      <p:ext uri="{BB962C8B-B14F-4D97-AF65-F5344CB8AC3E}">
        <p14:creationId xmlns:p14="http://schemas.microsoft.com/office/powerpoint/2010/main" val="2520281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B9B4F25-C821-4572-A6A3-01C6D985D7F4}"/>
              </a:ext>
            </a:extLst>
          </p:cNvPr>
          <p:cNvSpPr>
            <a:spLocks noGrp="1"/>
          </p:cNvSpPr>
          <p:nvPr>
            <p:ph type="dt" sz="half" idx="10"/>
          </p:nvPr>
        </p:nvSpPr>
        <p:spPr>
          <a:xfrm>
            <a:off x="628650" y="6356351"/>
            <a:ext cx="2057400" cy="365125"/>
          </a:xfrm>
          <a:prstGeom prst="rect">
            <a:avLst/>
          </a:prstGeom>
        </p:spPr>
        <p:txBody>
          <a:bodyPr/>
          <a:lstStyle/>
          <a:p>
            <a:fld id="{889F9E47-C93D-4BF5-9F41-2E277AF1A2D9}" type="datetimeFigureOut">
              <a:rPr lang="en-GB" smtClean="0"/>
              <a:t>24/06/2020</a:t>
            </a:fld>
            <a:endParaRPr lang="en-GB"/>
          </a:p>
        </p:txBody>
      </p:sp>
      <p:sp>
        <p:nvSpPr>
          <p:cNvPr id="3" name="Footer Placeholder 2">
            <a:extLst>
              <a:ext uri="{FF2B5EF4-FFF2-40B4-BE49-F238E27FC236}">
                <a16:creationId xmlns:a16="http://schemas.microsoft.com/office/drawing/2014/main" id="{BC650604-2C1B-434A-94DA-63119FAB5133}"/>
              </a:ext>
            </a:extLst>
          </p:cNvPr>
          <p:cNvSpPr>
            <a:spLocks noGrp="1"/>
          </p:cNvSpPr>
          <p:nvPr>
            <p:ph type="ftr" sz="quarter" idx="11"/>
          </p:nvPr>
        </p:nvSpPr>
        <p:spPr>
          <a:xfrm>
            <a:off x="3028950" y="6356351"/>
            <a:ext cx="3086100" cy="365125"/>
          </a:xfrm>
          <a:prstGeom prst="rect">
            <a:avLst/>
          </a:prstGeom>
        </p:spPr>
        <p:txBody>
          <a:bodyPr/>
          <a:lstStyle/>
          <a:p>
            <a:endParaRPr lang="en-GB"/>
          </a:p>
        </p:txBody>
      </p:sp>
      <p:sp>
        <p:nvSpPr>
          <p:cNvPr id="4" name="Slide Number Placeholder 3">
            <a:extLst>
              <a:ext uri="{FF2B5EF4-FFF2-40B4-BE49-F238E27FC236}">
                <a16:creationId xmlns:a16="http://schemas.microsoft.com/office/drawing/2014/main" id="{B20C7187-8443-4E76-8805-41F5113A5CDC}"/>
              </a:ext>
            </a:extLst>
          </p:cNvPr>
          <p:cNvSpPr>
            <a:spLocks noGrp="1"/>
          </p:cNvSpPr>
          <p:nvPr>
            <p:ph type="sldNum" sz="quarter" idx="12"/>
          </p:nvPr>
        </p:nvSpPr>
        <p:spPr>
          <a:xfrm>
            <a:off x="6457950" y="6356351"/>
            <a:ext cx="2057400" cy="365125"/>
          </a:xfrm>
          <a:prstGeom prst="rect">
            <a:avLst/>
          </a:prstGeom>
        </p:spPr>
        <p:txBody>
          <a:bodyPr/>
          <a:lstStyle/>
          <a:p>
            <a:fld id="{B7F8303D-5F33-4F2E-BC9C-21FC4C07C610}" type="slidenum">
              <a:rPr lang="en-GB" smtClean="0"/>
              <a:t>‹#›</a:t>
            </a:fld>
            <a:endParaRPr lang="en-GB"/>
          </a:p>
        </p:txBody>
      </p:sp>
    </p:spTree>
    <p:extLst>
      <p:ext uri="{BB962C8B-B14F-4D97-AF65-F5344CB8AC3E}">
        <p14:creationId xmlns:p14="http://schemas.microsoft.com/office/powerpoint/2010/main" val="1418698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22B99-36C8-4E4E-84EA-0F52FA751DB9}"/>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D5B09A0-CA6D-49FB-A5E1-634E959BF370}"/>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5732763-87D0-4031-BB56-976B77348F6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62783088-A13C-4BBE-A907-9C55190AA2BA}"/>
              </a:ext>
            </a:extLst>
          </p:cNvPr>
          <p:cNvSpPr>
            <a:spLocks noGrp="1"/>
          </p:cNvSpPr>
          <p:nvPr>
            <p:ph type="dt" sz="half" idx="10"/>
          </p:nvPr>
        </p:nvSpPr>
        <p:spPr>
          <a:xfrm>
            <a:off x="628650" y="6356351"/>
            <a:ext cx="2057400" cy="365125"/>
          </a:xfrm>
          <a:prstGeom prst="rect">
            <a:avLst/>
          </a:prstGeom>
        </p:spPr>
        <p:txBody>
          <a:bodyPr/>
          <a:lstStyle/>
          <a:p>
            <a:fld id="{889F9E47-C93D-4BF5-9F41-2E277AF1A2D9}" type="datetimeFigureOut">
              <a:rPr lang="en-GB" smtClean="0"/>
              <a:t>24/06/2020</a:t>
            </a:fld>
            <a:endParaRPr lang="en-GB"/>
          </a:p>
        </p:txBody>
      </p:sp>
      <p:sp>
        <p:nvSpPr>
          <p:cNvPr id="6" name="Footer Placeholder 5">
            <a:extLst>
              <a:ext uri="{FF2B5EF4-FFF2-40B4-BE49-F238E27FC236}">
                <a16:creationId xmlns:a16="http://schemas.microsoft.com/office/drawing/2014/main" id="{FB9A7894-7DB8-4E0C-A4AE-B8A86F178B0D}"/>
              </a:ext>
            </a:extLst>
          </p:cNvPr>
          <p:cNvSpPr>
            <a:spLocks noGrp="1"/>
          </p:cNvSpPr>
          <p:nvPr>
            <p:ph type="ftr" sz="quarter" idx="11"/>
          </p:nvPr>
        </p:nvSpPr>
        <p:spPr>
          <a:xfrm>
            <a:off x="3028950" y="6356351"/>
            <a:ext cx="30861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B111974C-4C81-450F-AA32-46C7538F64EC}"/>
              </a:ext>
            </a:extLst>
          </p:cNvPr>
          <p:cNvSpPr>
            <a:spLocks noGrp="1"/>
          </p:cNvSpPr>
          <p:nvPr>
            <p:ph type="sldNum" sz="quarter" idx="12"/>
          </p:nvPr>
        </p:nvSpPr>
        <p:spPr>
          <a:xfrm>
            <a:off x="6457950" y="6356351"/>
            <a:ext cx="2057400" cy="365125"/>
          </a:xfrm>
          <a:prstGeom prst="rect">
            <a:avLst/>
          </a:prstGeom>
        </p:spPr>
        <p:txBody>
          <a:bodyPr/>
          <a:lstStyle/>
          <a:p>
            <a:fld id="{B7F8303D-5F33-4F2E-BC9C-21FC4C07C610}" type="slidenum">
              <a:rPr lang="en-GB" smtClean="0"/>
              <a:t>‹#›</a:t>
            </a:fld>
            <a:endParaRPr lang="en-GB"/>
          </a:p>
        </p:txBody>
      </p:sp>
    </p:spTree>
    <p:extLst>
      <p:ext uri="{BB962C8B-B14F-4D97-AF65-F5344CB8AC3E}">
        <p14:creationId xmlns:p14="http://schemas.microsoft.com/office/powerpoint/2010/main" val="2402317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E8007-142B-4FDA-8614-8977D2D64B23}"/>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A1C18C8-8D30-4AD1-8FBC-8CC2E913C67D}"/>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GB"/>
          </a:p>
        </p:txBody>
      </p:sp>
      <p:sp>
        <p:nvSpPr>
          <p:cNvPr id="4" name="Text Placeholder 3">
            <a:extLst>
              <a:ext uri="{FF2B5EF4-FFF2-40B4-BE49-F238E27FC236}">
                <a16:creationId xmlns:a16="http://schemas.microsoft.com/office/drawing/2014/main" id="{03E46479-16BE-49CF-9807-97F0C32FF50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9A3751FA-B75F-4A30-BC57-6FCA1AD5F06C}"/>
              </a:ext>
            </a:extLst>
          </p:cNvPr>
          <p:cNvSpPr>
            <a:spLocks noGrp="1"/>
          </p:cNvSpPr>
          <p:nvPr>
            <p:ph type="dt" sz="half" idx="10"/>
          </p:nvPr>
        </p:nvSpPr>
        <p:spPr>
          <a:xfrm>
            <a:off x="628650" y="6356351"/>
            <a:ext cx="2057400" cy="365125"/>
          </a:xfrm>
          <a:prstGeom prst="rect">
            <a:avLst/>
          </a:prstGeom>
        </p:spPr>
        <p:txBody>
          <a:bodyPr/>
          <a:lstStyle/>
          <a:p>
            <a:fld id="{889F9E47-C93D-4BF5-9F41-2E277AF1A2D9}" type="datetimeFigureOut">
              <a:rPr lang="en-GB" smtClean="0"/>
              <a:t>24/06/2020</a:t>
            </a:fld>
            <a:endParaRPr lang="en-GB"/>
          </a:p>
        </p:txBody>
      </p:sp>
      <p:sp>
        <p:nvSpPr>
          <p:cNvPr id="6" name="Footer Placeholder 5">
            <a:extLst>
              <a:ext uri="{FF2B5EF4-FFF2-40B4-BE49-F238E27FC236}">
                <a16:creationId xmlns:a16="http://schemas.microsoft.com/office/drawing/2014/main" id="{98C32CC4-4FE4-4BDC-9677-A720FA57897E}"/>
              </a:ext>
            </a:extLst>
          </p:cNvPr>
          <p:cNvSpPr>
            <a:spLocks noGrp="1"/>
          </p:cNvSpPr>
          <p:nvPr>
            <p:ph type="ftr" sz="quarter" idx="11"/>
          </p:nvPr>
        </p:nvSpPr>
        <p:spPr>
          <a:xfrm>
            <a:off x="3028950" y="6356351"/>
            <a:ext cx="30861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EE6F45EF-F7BC-45F4-B60C-79F9119A3669}"/>
              </a:ext>
            </a:extLst>
          </p:cNvPr>
          <p:cNvSpPr>
            <a:spLocks noGrp="1"/>
          </p:cNvSpPr>
          <p:nvPr>
            <p:ph type="sldNum" sz="quarter" idx="12"/>
          </p:nvPr>
        </p:nvSpPr>
        <p:spPr>
          <a:xfrm>
            <a:off x="6457950" y="6356351"/>
            <a:ext cx="2057400" cy="365125"/>
          </a:xfrm>
          <a:prstGeom prst="rect">
            <a:avLst/>
          </a:prstGeom>
        </p:spPr>
        <p:txBody>
          <a:bodyPr/>
          <a:lstStyle/>
          <a:p>
            <a:fld id="{B7F8303D-5F33-4F2E-BC9C-21FC4C07C610}" type="slidenum">
              <a:rPr lang="en-GB" smtClean="0"/>
              <a:t>‹#›</a:t>
            </a:fld>
            <a:endParaRPr lang="en-GB"/>
          </a:p>
        </p:txBody>
      </p:sp>
    </p:spTree>
    <p:extLst>
      <p:ext uri="{BB962C8B-B14F-4D97-AF65-F5344CB8AC3E}">
        <p14:creationId xmlns:p14="http://schemas.microsoft.com/office/powerpoint/2010/main" val="2433545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BB9B5-029B-43D3-B016-0A99B9EB924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230353D-552A-4DBD-B1F3-B666E154EA1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4720901-97BF-481D-8EA8-0295B7C3858A}"/>
              </a:ext>
            </a:extLst>
          </p:cNvPr>
          <p:cNvSpPr>
            <a:spLocks noGrp="1"/>
          </p:cNvSpPr>
          <p:nvPr>
            <p:ph type="dt" sz="half" idx="10"/>
          </p:nvPr>
        </p:nvSpPr>
        <p:spPr>
          <a:xfrm>
            <a:off x="628650" y="6356351"/>
            <a:ext cx="2057400" cy="365125"/>
          </a:xfrm>
          <a:prstGeom prst="rect">
            <a:avLst/>
          </a:prstGeom>
        </p:spPr>
        <p:txBody>
          <a:bodyPr/>
          <a:lstStyle/>
          <a:p>
            <a:fld id="{889F9E47-C93D-4BF5-9F41-2E277AF1A2D9}" type="datetimeFigureOut">
              <a:rPr lang="en-GB" smtClean="0"/>
              <a:t>24/06/2020</a:t>
            </a:fld>
            <a:endParaRPr lang="en-GB"/>
          </a:p>
        </p:txBody>
      </p:sp>
      <p:sp>
        <p:nvSpPr>
          <p:cNvPr id="5" name="Footer Placeholder 4">
            <a:extLst>
              <a:ext uri="{FF2B5EF4-FFF2-40B4-BE49-F238E27FC236}">
                <a16:creationId xmlns:a16="http://schemas.microsoft.com/office/drawing/2014/main" id="{3D3C8CB4-724E-4464-B949-B7E8A6AC6003}"/>
              </a:ext>
            </a:extLst>
          </p:cNvPr>
          <p:cNvSpPr>
            <a:spLocks noGrp="1"/>
          </p:cNvSpPr>
          <p:nvPr>
            <p:ph type="ftr" sz="quarter" idx="11"/>
          </p:nvPr>
        </p:nvSpPr>
        <p:spPr>
          <a:xfrm>
            <a:off x="3028950" y="6356351"/>
            <a:ext cx="30861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CFA63034-D208-4535-A0C4-126C960EACA5}"/>
              </a:ext>
            </a:extLst>
          </p:cNvPr>
          <p:cNvSpPr>
            <a:spLocks noGrp="1"/>
          </p:cNvSpPr>
          <p:nvPr>
            <p:ph type="sldNum" sz="quarter" idx="12"/>
          </p:nvPr>
        </p:nvSpPr>
        <p:spPr>
          <a:xfrm>
            <a:off x="6457950" y="6356351"/>
            <a:ext cx="2057400" cy="365125"/>
          </a:xfrm>
          <a:prstGeom prst="rect">
            <a:avLst/>
          </a:prstGeom>
        </p:spPr>
        <p:txBody>
          <a:bodyPr/>
          <a:lstStyle/>
          <a:p>
            <a:fld id="{B7F8303D-5F33-4F2E-BC9C-21FC4C07C610}" type="slidenum">
              <a:rPr lang="en-GB" smtClean="0"/>
              <a:t>‹#›</a:t>
            </a:fld>
            <a:endParaRPr lang="en-GB"/>
          </a:p>
        </p:txBody>
      </p:sp>
    </p:spTree>
    <p:extLst>
      <p:ext uri="{BB962C8B-B14F-4D97-AF65-F5344CB8AC3E}">
        <p14:creationId xmlns:p14="http://schemas.microsoft.com/office/powerpoint/2010/main" val="1755107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5275BF2-AC2A-4AB6-B87A-DAE650B23A83}"/>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FFFF2A16-C03B-4B98-91F9-521ECE55E0A8}"/>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Rectangle 7">
            <a:extLst>
              <a:ext uri="{FF2B5EF4-FFF2-40B4-BE49-F238E27FC236}">
                <a16:creationId xmlns:a16="http://schemas.microsoft.com/office/drawing/2014/main" id="{49E4C560-0552-4F2F-8D5B-694E95C4BBBE}"/>
              </a:ext>
            </a:extLst>
          </p:cNvPr>
          <p:cNvSpPr/>
          <p:nvPr userDrawn="1"/>
        </p:nvSpPr>
        <p:spPr>
          <a:xfrm>
            <a:off x="0" y="6669360"/>
            <a:ext cx="9144000" cy="188640"/>
          </a:xfrm>
          <a:prstGeom prst="rect">
            <a:avLst/>
          </a:prstGeom>
          <a:solidFill>
            <a:srgbClr val="9F85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0875619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Lst>
  <p:txStyles>
    <p:titleStyle>
      <a:lvl1pPr algn="l" defTabSz="685800" rtl="0" eaLnBrk="1" latinLnBrk="0" hangingPunct="1">
        <a:lnSpc>
          <a:spcPct val="90000"/>
        </a:lnSpc>
        <a:spcBef>
          <a:spcPct val="0"/>
        </a:spcBef>
        <a:buNone/>
        <a:defRPr sz="4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video" Target="https://www.youtube.com/embed/qv-SXz_exKE?feature=oembed" TargetMode="Externa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3838DD4-6DFE-47E7-A4B2-C56231E78CB8}"/>
              </a:ext>
            </a:extLst>
          </p:cNvPr>
          <p:cNvSpPr>
            <a:spLocks noGrp="1"/>
          </p:cNvSpPr>
          <p:nvPr>
            <p:ph type="ctrTitle"/>
          </p:nvPr>
        </p:nvSpPr>
        <p:spPr/>
        <p:txBody>
          <a:bodyPr>
            <a:normAutofit/>
          </a:bodyPr>
          <a:lstStyle/>
          <a:p>
            <a:r>
              <a:rPr lang="en-GB" sz="5400" dirty="0">
                <a:solidFill>
                  <a:srgbClr val="00418E"/>
                </a:solidFill>
              </a:rPr>
              <a:t>Biblical Reflections</a:t>
            </a:r>
            <a:br>
              <a:rPr lang="en-GB" sz="5400" dirty="0">
                <a:solidFill>
                  <a:srgbClr val="00418E"/>
                </a:solidFill>
              </a:rPr>
            </a:br>
            <a:r>
              <a:rPr lang="en-GB" sz="3200" dirty="0">
                <a:solidFill>
                  <a:srgbClr val="00418E"/>
                </a:solidFill>
              </a:rPr>
              <a:t>as our school community comes back together</a:t>
            </a:r>
            <a:endParaRPr lang="en-GB" sz="5400" dirty="0">
              <a:solidFill>
                <a:srgbClr val="00418E"/>
              </a:solidFill>
            </a:endParaRPr>
          </a:p>
        </p:txBody>
      </p:sp>
      <p:sp>
        <p:nvSpPr>
          <p:cNvPr id="7" name="Subtitle 6">
            <a:extLst>
              <a:ext uri="{FF2B5EF4-FFF2-40B4-BE49-F238E27FC236}">
                <a16:creationId xmlns:a16="http://schemas.microsoft.com/office/drawing/2014/main" id="{D4E49AC7-2C5A-4239-A87B-3EB4613EDCCE}"/>
              </a:ext>
            </a:extLst>
          </p:cNvPr>
          <p:cNvSpPr>
            <a:spLocks noGrp="1"/>
          </p:cNvSpPr>
          <p:nvPr>
            <p:ph type="subTitle" idx="1"/>
          </p:nvPr>
        </p:nvSpPr>
        <p:spPr/>
        <p:txBody>
          <a:bodyPr/>
          <a:lstStyle/>
          <a:p>
            <a:r>
              <a:rPr lang="en-GB" dirty="0"/>
              <a:t>Suitable for staff meetings or could be adapted for use Collective Worship</a:t>
            </a:r>
          </a:p>
        </p:txBody>
      </p:sp>
    </p:spTree>
    <p:extLst>
      <p:ext uri="{BB962C8B-B14F-4D97-AF65-F5344CB8AC3E}">
        <p14:creationId xmlns:p14="http://schemas.microsoft.com/office/powerpoint/2010/main" val="2783552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7B6F3BA-48D6-4880-A15C-FEEED1194B44}"/>
              </a:ext>
            </a:extLst>
          </p:cNvPr>
          <p:cNvPicPr>
            <a:picLocks noChangeAspect="1"/>
          </p:cNvPicPr>
          <p:nvPr/>
        </p:nvPicPr>
        <p:blipFill>
          <a:blip r:embed="rId4"/>
          <a:stretch>
            <a:fillRect/>
          </a:stretch>
        </p:blipFill>
        <p:spPr>
          <a:xfrm>
            <a:off x="339197" y="2640873"/>
            <a:ext cx="3775492" cy="3775492"/>
          </a:xfrm>
          <a:prstGeom prst="rect">
            <a:avLst/>
          </a:prstGeom>
        </p:spPr>
      </p:pic>
      <p:pic>
        <p:nvPicPr>
          <p:cNvPr id="3" name="Online Media 2" title="Lauren Daigle - Trust In You (Lyric Video)">
            <a:hlinkClick r:id="" action="ppaction://media"/>
            <a:extLst>
              <a:ext uri="{FF2B5EF4-FFF2-40B4-BE49-F238E27FC236}">
                <a16:creationId xmlns:a16="http://schemas.microsoft.com/office/drawing/2014/main" id="{D1EC7333-FC6F-4224-A593-43B82FDDA98C}"/>
              </a:ext>
            </a:extLst>
          </p:cNvPr>
          <p:cNvPicPr>
            <a:picLocks noRot="1" noChangeAspect="1"/>
          </p:cNvPicPr>
          <p:nvPr>
            <a:videoFile r:link="rId1"/>
          </p:nvPr>
        </p:nvPicPr>
        <p:blipFill>
          <a:blip r:embed="rId5"/>
          <a:stretch>
            <a:fillRect/>
          </a:stretch>
        </p:blipFill>
        <p:spPr>
          <a:xfrm>
            <a:off x="190886" y="188640"/>
            <a:ext cx="4072114" cy="2290564"/>
          </a:xfrm>
          <a:prstGeom prst="rect">
            <a:avLst/>
          </a:prstGeom>
        </p:spPr>
      </p:pic>
      <p:pic>
        <p:nvPicPr>
          <p:cNvPr id="4" name="Picture 3">
            <a:extLst>
              <a:ext uri="{FF2B5EF4-FFF2-40B4-BE49-F238E27FC236}">
                <a16:creationId xmlns:a16="http://schemas.microsoft.com/office/drawing/2014/main" id="{65F2C2A5-E674-449D-9BD8-9EC0336E059C}"/>
              </a:ext>
            </a:extLst>
          </p:cNvPr>
          <p:cNvPicPr>
            <a:picLocks noChangeAspect="1"/>
          </p:cNvPicPr>
          <p:nvPr/>
        </p:nvPicPr>
        <p:blipFill>
          <a:blip r:embed="rId6"/>
          <a:stretch>
            <a:fillRect/>
          </a:stretch>
        </p:blipFill>
        <p:spPr>
          <a:xfrm>
            <a:off x="4723434" y="368660"/>
            <a:ext cx="4081369" cy="6120680"/>
          </a:xfrm>
          <a:prstGeom prst="rect">
            <a:avLst/>
          </a:prstGeom>
        </p:spPr>
      </p:pic>
    </p:spTree>
    <p:extLst>
      <p:ext uri="{BB962C8B-B14F-4D97-AF65-F5344CB8AC3E}">
        <p14:creationId xmlns:p14="http://schemas.microsoft.com/office/powerpoint/2010/main" val="249496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1">
      <a:majorFont>
        <a:latin typeface="Open Sans"/>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CDE40743-ED18-4F06-ADDC-C3AA74CCDEEE}" vid="{C652B2C0-EB2F-4DD3-A8D5-4F976431F4A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1689</TotalTime>
  <Words>613</Words>
  <Application>Microsoft Office PowerPoint</Application>
  <PresentationFormat>On-screen Show (4:3)</PresentationFormat>
  <Paragraphs>34</Paragraphs>
  <Slides>2</Slides>
  <Notes>2</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Open Sans</vt:lpstr>
      <vt:lpstr>Open Sans SemiBold</vt:lpstr>
      <vt:lpstr>Office Theme</vt:lpstr>
      <vt:lpstr>Biblical Reflections as our school community comes back together</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Stephen Freeman</dc:creator>
  <cp:lastModifiedBy>Charlotte Somers</cp:lastModifiedBy>
  <cp:revision>92</cp:revision>
  <dcterms:created xsi:type="dcterms:W3CDTF">2019-02-07T14:37:04Z</dcterms:created>
  <dcterms:modified xsi:type="dcterms:W3CDTF">2020-06-24T14:15:20Z</dcterms:modified>
</cp:coreProperties>
</file>