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61" r:id="rId2"/>
    <p:sldId id="26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8E"/>
    <a:srgbClr val="382E73"/>
    <a:srgbClr val="24338A"/>
    <a:srgbClr val="9F85B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42130" autoAdjust="0"/>
  </p:normalViewPr>
  <p:slideViewPr>
    <p:cSldViewPr>
      <p:cViewPr varScale="1">
        <p:scale>
          <a:sx n="30" d="100"/>
          <a:sy n="30" d="100"/>
        </p:scale>
        <p:origin x="249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5F2D2-F11C-46F1-BD2A-6051D0B0669C}" type="datetimeFigureOut">
              <a:rPr lang="en-GB" smtClean="0"/>
              <a:t>24/06/2020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C5BB7-31DB-44B2-A089-05ADFFDED758}" type="slidenum">
              <a:rPr lang="en-GB" smtClean="0"/>
              <a:t>‹#›</a:t>
            </a:fld>
            <a:endParaRPr lang="en-GB"/>
          </a:p>
        </p:txBody>
      </p:sp>
    </p:spTree>
    <p:extLst>
      <p:ext uri="{BB962C8B-B14F-4D97-AF65-F5344CB8AC3E}">
        <p14:creationId xmlns:p14="http://schemas.microsoft.com/office/powerpoint/2010/main" val="2471766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slide contains a bible verse and reflections around it, that can be used to begin a staff meeting or be developed further to form an act of Collective Worship for pupils.  There are suggestions for songs that could be sung, or musical background for a time of reflection / personal prayer.  Each slide can be taken as a stand alone reflection and is expected to last no more than 10 minutes.  The musical aspects are time for reflection rather than singing along with due to advice to avoid collective singing for the time being.</a:t>
            </a:r>
          </a:p>
          <a:p>
            <a:endParaRPr lang="en-GB" dirty="0"/>
          </a:p>
          <a:p>
            <a:r>
              <a:rPr lang="en-GB" dirty="0"/>
              <a:t>It is hoped that these will facilitate schools in coming together to reflect on the heartbeat of what makes your school distinctive, to put the faith aspect of the school right at the centre of returning – of looking back and acknowledging the difficulties and pain, and also the blessings that have gone on during this time of lockdown – but also in looking forward with confidence, to what may be familiar or new, trusting in God’s goodness for our schools.</a:t>
            </a:r>
          </a:p>
        </p:txBody>
      </p:sp>
      <p:sp>
        <p:nvSpPr>
          <p:cNvPr id="4" name="Slide Number Placeholder 3"/>
          <p:cNvSpPr>
            <a:spLocks noGrp="1"/>
          </p:cNvSpPr>
          <p:nvPr>
            <p:ph type="sldNum" sz="quarter" idx="5"/>
          </p:nvPr>
        </p:nvSpPr>
        <p:spPr/>
        <p:txBody>
          <a:bodyPr/>
          <a:lstStyle/>
          <a:p>
            <a:fld id="{71CC5BB7-31DB-44B2-A089-05ADFFDED758}" type="slidenum">
              <a:rPr lang="en-GB" smtClean="0"/>
              <a:t>1</a:t>
            </a:fld>
            <a:endParaRPr lang="en-GB"/>
          </a:p>
        </p:txBody>
      </p:sp>
    </p:spTree>
    <p:extLst>
      <p:ext uri="{BB962C8B-B14F-4D97-AF65-F5344CB8AC3E}">
        <p14:creationId xmlns:p14="http://schemas.microsoft.com/office/powerpoint/2010/main" val="3640941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Matthew 6:25-34</a:t>
            </a:r>
          </a:p>
          <a:p>
            <a:endParaRPr lang="en-GB" b="1" dirty="0"/>
          </a:p>
          <a:p>
            <a:r>
              <a:rPr lang="en-GB" b="0" dirty="0"/>
              <a:t>Overwhelmed by guidance and advice papers coming out?  Worried about how to bring back your children?  Anxiety creeping up over what ‘tomorrow’ may hold? </a:t>
            </a:r>
          </a:p>
          <a:p>
            <a:r>
              <a:rPr lang="en-GB" b="0" dirty="0"/>
              <a:t> </a:t>
            </a:r>
          </a:p>
          <a:p>
            <a:r>
              <a:rPr lang="en-GB" b="0" dirty="0"/>
              <a:t>This passage tells us to take a day at a time Corrie-ten-Boom, a German Christian, sent to concentration camps for hiding Jews, lost her family but survived herself.  </a:t>
            </a:r>
          </a:p>
          <a:p>
            <a:r>
              <a:rPr lang="en-GB" b="0" dirty="0"/>
              <a:t>She learnt during that period to take one day at a time and to trust God’s promise to give her the strength she needed, it would have been so easy to be overwhelmed.</a:t>
            </a:r>
          </a:p>
          <a:p>
            <a:endParaRPr lang="en-GB" b="0" dirty="0"/>
          </a:p>
          <a:p>
            <a:r>
              <a:rPr lang="en-GB" b="0" dirty="0"/>
              <a:t>She recalls that she had discovered the truth of St Paul’s words, “But he said to me, ‘My grace is sufficient for you, for my power is made perfect in weakness.’  Therefore I will boast all the more gladly of my weaknesses, so that the power of Christ may rest upon me.” (2 Corinthians 12:9)  We can’t do anything to change tomorrow, but we can change the way we feel about it by taking our cares to God.</a:t>
            </a:r>
          </a:p>
          <a:p>
            <a:endParaRPr lang="en-GB" b="0" dirty="0"/>
          </a:p>
          <a:p>
            <a:r>
              <a:rPr lang="en-GB" b="0" dirty="0"/>
              <a:t>Consider your 3 biggest worries currently – with a piece of ribbon or string, tie a knot to represent each one – as you listen to the song, ‘Sparrows’ by Jason </a:t>
            </a:r>
            <a:r>
              <a:rPr lang="en-GB" b="0" dirty="0" err="1"/>
              <a:t>Gray</a:t>
            </a:r>
            <a:r>
              <a:rPr lang="en-GB" b="0" dirty="0"/>
              <a:t>, take each of those worries, one at a time, and hand it over to God, ask for his strength to deal with each thing, as you do, undo the knot to show you’ve given it over to him.</a:t>
            </a:r>
          </a:p>
          <a:p>
            <a:endParaRPr lang="en-GB" b="0" dirty="0"/>
          </a:p>
          <a:p>
            <a:r>
              <a:rPr lang="en-GB" b="1" dirty="0"/>
              <a:t>A prayer for inner peace:</a:t>
            </a:r>
          </a:p>
          <a:p>
            <a:r>
              <a:rPr lang="en-GB" b="0" dirty="0"/>
              <a:t>Father God, </a:t>
            </a:r>
          </a:p>
          <a:p>
            <a:r>
              <a:rPr lang="en-GB" b="0" dirty="0"/>
              <a:t>Thank you for being the God who never sleeps, </a:t>
            </a:r>
          </a:p>
          <a:p>
            <a:r>
              <a:rPr lang="en-GB" b="0" dirty="0"/>
              <a:t>Who cares for me in a way that is greater than I can know.</a:t>
            </a:r>
          </a:p>
          <a:p>
            <a:r>
              <a:rPr lang="en-GB" b="0" dirty="0"/>
              <a:t>Help me to rest in your love, knowing that you are in control, </a:t>
            </a:r>
          </a:p>
          <a:p>
            <a:r>
              <a:rPr lang="en-GB" b="0" dirty="0"/>
              <a:t>Watching over us and guiding us.</a:t>
            </a:r>
          </a:p>
          <a:p>
            <a:r>
              <a:rPr lang="en-GB" b="0" dirty="0"/>
              <a:t>Your word says that we can cast our cares on you, </a:t>
            </a:r>
          </a:p>
          <a:p>
            <a:r>
              <a:rPr lang="en-GB" b="0" dirty="0"/>
              <a:t>That we can live in your strength each day.</a:t>
            </a:r>
          </a:p>
          <a:p>
            <a:r>
              <a:rPr lang="en-GB" b="0" dirty="0"/>
              <a:t>Help me to trust in this and receive your peace for today.</a:t>
            </a:r>
          </a:p>
          <a:p>
            <a:r>
              <a:rPr lang="en-GB" b="0" dirty="0"/>
              <a:t>Amen</a:t>
            </a:r>
          </a:p>
        </p:txBody>
      </p:sp>
      <p:sp>
        <p:nvSpPr>
          <p:cNvPr id="4" name="Slide Number Placeholder 3"/>
          <p:cNvSpPr>
            <a:spLocks noGrp="1"/>
          </p:cNvSpPr>
          <p:nvPr>
            <p:ph type="sldNum" sz="quarter" idx="5"/>
          </p:nvPr>
        </p:nvSpPr>
        <p:spPr/>
        <p:txBody>
          <a:bodyPr/>
          <a:lstStyle/>
          <a:p>
            <a:fld id="{71CC5BB7-31DB-44B2-A089-05ADFFDED758}" type="slidenum">
              <a:rPr lang="en-GB" smtClean="0"/>
              <a:t>2</a:t>
            </a:fld>
            <a:endParaRPr lang="en-GB"/>
          </a:p>
        </p:txBody>
      </p:sp>
    </p:spTree>
    <p:extLst>
      <p:ext uri="{BB962C8B-B14F-4D97-AF65-F5344CB8AC3E}">
        <p14:creationId xmlns:p14="http://schemas.microsoft.com/office/powerpoint/2010/main" val="3362071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95E58-646D-4542-988B-8321096F0208}"/>
              </a:ext>
            </a:extLst>
          </p:cNvPr>
          <p:cNvSpPr>
            <a:spLocks noGrp="1"/>
          </p:cNvSpPr>
          <p:nvPr>
            <p:ph type="ctrTitle"/>
          </p:nvPr>
        </p:nvSpPr>
        <p:spPr>
          <a:xfrm>
            <a:off x="1143000" y="1122363"/>
            <a:ext cx="6858000" cy="2387600"/>
          </a:xfrm>
        </p:spPr>
        <p:txBody>
          <a:bodyPr anchor="b">
            <a:normAutofit/>
          </a:bodyPr>
          <a:lstStyle>
            <a:lvl1pPr algn="ctr">
              <a:defRPr sz="3000" b="1" i="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BBE8D1D-620B-4CDA-A821-D4CA23C0FFAA}"/>
              </a:ext>
            </a:extLst>
          </p:cNvPr>
          <p:cNvSpPr>
            <a:spLocks noGrp="1"/>
          </p:cNvSpPr>
          <p:nvPr>
            <p:ph type="subTitle" idx="1"/>
          </p:nvPr>
        </p:nvSpPr>
        <p:spPr>
          <a:xfrm>
            <a:off x="1143000" y="3602038"/>
            <a:ext cx="6858000" cy="1655762"/>
          </a:xfrm>
        </p:spPr>
        <p:txBody>
          <a:bodyPr>
            <a:normAutofit/>
          </a:bodyPr>
          <a:lstStyle>
            <a:lvl1pPr marL="0" indent="0" algn="ctr">
              <a:buNone/>
              <a:defRPr sz="15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pic>
        <p:nvPicPr>
          <p:cNvPr id="8" name="Picture 7">
            <a:extLst>
              <a:ext uri="{FF2B5EF4-FFF2-40B4-BE49-F238E27FC236}">
                <a16:creationId xmlns:a16="http://schemas.microsoft.com/office/drawing/2014/main" id="{F713B08F-3DAA-4F79-82B4-FC65651D38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9967" y="5877272"/>
            <a:ext cx="1964066" cy="604828"/>
          </a:xfrm>
          <a:prstGeom prst="rect">
            <a:avLst/>
          </a:prstGeom>
        </p:spPr>
      </p:pic>
    </p:spTree>
    <p:extLst>
      <p:ext uri="{BB962C8B-B14F-4D97-AF65-F5344CB8AC3E}">
        <p14:creationId xmlns:p14="http://schemas.microsoft.com/office/powerpoint/2010/main" val="37847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802415-B876-42A1-8334-A9EBE3F8D73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913C41-DA46-4FD2-B5E9-7BE0123214B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A25A4A-363A-43A4-AE30-4BD1EBC3D23A}"/>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24/06/2020</a:t>
            </a:fld>
            <a:endParaRPr lang="en-GB"/>
          </a:p>
        </p:txBody>
      </p:sp>
      <p:sp>
        <p:nvSpPr>
          <p:cNvPr id="5" name="Footer Placeholder 4">
            <a:extLst>
              <a:ext uri="{FF2B5EF4-FFF2-40B4-BE49-F238E27FC236}">
                <a16:creationId xmlns:a16="http://schemas.microsoft.com/office/drawing/2014/main" id="{D8BEB96E-D21A-4F7C-A2F9-93707903D7FB}"/>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66B5E80-8805-41E2-8146-51CCB5043098}"/>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361237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382E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86622-E78D-40D1-9037-4242897DBC0E}"/>
              </a:ext>
            </a:extLst>
          </p:cNvPr>
          <p:cNvSpPr>
            <a:spLocks noGrp="1"/>
          </p:cNvSpPr>
          <p:nvPr>
            <p:ph type="title"/>
          </p:nvPr>
        </p:nvSpPr>
        <p:spPr/>
        <p:txBody>
          <a:bodyPr>
            <a:normAutofit/>
          </a:bodyPr>
          <a:lstStyle>
            <a:lvl1pPr>
              <a:defRPr sz="3000" b="0" i="0" baseline="0">
                <a:solidFill>
                  <a:schemeClr val="bg1"/>
                </a:solidFill>
                <a:latin typeface="Open Sans SemiBold" panose="020B0706030804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934CC08-C38E-47C2-B65A-A350A96E3AAF}"/>
              </a:ext>
            </a:extLst>
          </p:cNvPr>
          <p:cNvSpPr>
            <a:spLocks noGrp="1"/>
          </p:cNvSpPr>
          <p:nvPr>
            <p:ph idx="1"/>
          </p:nvPr>
        </p:nvSpPr>
        <p:spPr/>
        <p:txBody>
          <a:bodyPr/>
          <a:lstStyle>
            <a:lvl1pPr>
              <a:defRPr sz="23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038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A76E-C30F-49B3-BD47-95F4B8E333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E99FDB-41E1-4C4F-83ED-801E8341A07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E88CDA-7F76-4867-B310-5D5F82E1F09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EB9B7E-5140-4CB1-9E1E-78CE0B42D70E}"/>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24/06/2020</a:t>
            </a:fld>
            <a:endParaRPr lang="en-GB"/>
          </a:p>
        </p:txBody>
      </p:sp>
      <p:sp>
        <p:nvSpPr>
          <p:cNvPr id="6" name="Footer Placeholder 5">
            <a:extLst>
              <a:ext uri="{FF2B5EF4-FFF2-40B4-BE49-F238E27FC236}">
                <a16:creationId xmlns:a16="http://schemas.microsoft.com/office/drawing/2014/main" id="{8FB18084-E75D-4106-8D3A-7950D2CD67CF}"/>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5636809-0DF3-44B4-B6A0-4E57CCCF74EE}"/>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9651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E7BAD-F83F-492B-BC63-5CC486090D5C}"/>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652F10-F8A9-4055-9FE7-E9FDDFF009A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1803E42-0B92-4ED7-8CF4-C33331006EA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CE1BE51-82EA-419A-97A1-B2D90C1D280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3AEE28A-D22A-4C2C-B7CD-9EBC344C190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D2A15E-2D36-48CB-A314-DB6B165C1BD1}"/>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24/06/2020</a:t>
            </a:fld>
            <a:endParaRPr lang="en-GB"/>
          </a:p>
        </p:txBody>
      </p:sp>
      <p:sp>
        <p:nvSpPr>
          <p:cNvPr id="8" name="Footer Placeholder 7">
            <a:extLst>
              <a:ext uri="{FF2B5EF4-FFF2-40B4-BE49-F238E27FC236}">
                <a16:creationId xmlns:a16="http://schemas.microsoft.com/office/drawing/2014/main" id="{8F4EB2FD-0023-4DD1-B0D6-066D0F12A814}"/>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7D4FBE57-3764-49F0-89D5-EE868C9A9E3B}"/>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2626884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24A7-6234-45F9-AD4B-55ADE3C028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E03513-5955-4294-974C-259B47DAD512}"/>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24/06/2020</a:t>
            </a:fld>
            <a:endParaRPr lang="en-GB"/>
          </a:p>
        </p:txBody>
      </p:sp>
      <p:sp>
        <p:nvSpPr>
          <p:cNvPr id="4" name="Footer Placeholder 3">
            <a:extLst>
              <a:ext uri="{FF2B5EF4-FFF2-40B4-BE49-F238E27FC236}">
                <a16:creationId xmlns:a16="http://schemas.microsoft.com/office/drawing/2014/main" id="{B8728E3B-90B3-44D2-B33D-36E60905BF56}"/>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D86501CA-3FB4-4640-8943-F9FE4BD23339}"/>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252028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B4F25-C821-4572-A6A3-01C6D985D7F4}"/>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24/06/2020</a:t>
            </a:fld>
            <a:endParaRPr lang="en-GB"/>
          </a:p>
        </p:txBody>
      </p:sp>
      <p:sp>
        <p:nvSpPr>
          <p:cNvPr id="3" name="Footer Placeholder 2">
            <a:extLst>
              <a:ext uri="{FF2B5EF4-FFF2-40B4-BE49-F238E27FC236}">
                <a16:creationId xmlns:a16="http://schemas.microsoft.com/office/drawing/2014/main" id="{BC650604-2C1B-434A-94DA-63119FAB5133}"/>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20C7187-8443-4E76-8805-41F5113A5CDC}"/>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141869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2B99-36C8-4E4E-84EA-0F52FA751DB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5B09A0-CA6D-49FB-A5E1-634E959BF37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732763-87D0-4031-BB56-976B77348F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2783088-A13C-4BBE-A907-9C55190AA2BA}"/>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24/06/2020</a:t>
            </a:fld>
            <a:endParaRPr lang="en-GB"/>
          </a:p>
        </p:txBody>
      </p:sp>
      <p:sp>
        <p:nvSpPr>
          <p:cNvPr id="6" name="Footer Placeholder 5">
            <a:extLst>
              <a:ext uri="{FF2B5EF4-FFF2-40B4-BE49-F238E27FC236}">
                <a16:creationId xmlns:a16="http://schemas.microsoft.com/office/drawing/2014/main" id="{FB9A7894-7DB8-4E0C-A4AE-B8A86F178B0D}"/>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111974C-4C81-450F-AA32-46C7538F64EC}"/>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240231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8007-142B-4FDA-8614-8977D2D64B2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1C18C8-8D30-4AD1-8FBC-8CC2E913C67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a:extLst>
              <a:ext uri="{FF2B5EF4-FFF2-40B4-BE49-F238E27FC236}">
                <a16:creationId xmlns:a16="http://schemas.microsoft.com/office/drawing/2014/main" id="{03E46479-16BE-49CF-9807-97F0C32FF50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A3751FA-B75F-4A30-BC57-6FCA1AD5F06C}"/>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24/06/2020</a:t>
            </a:fld>
            <a:endParaRPr lang="en-GB"/>
          </a:p>
        </p:txBody>
      </p:sp>
      <p:sp>
        <p:nvSpPr>
          <p:cNvPr id="6" name="Footer Placeholder 5">
            <a:extLst>
              <a:ext uri="{FF2B5EF4-FFF2-40B4-BE49-F238E27FC236}">
                <a16:creationId xmlns:a16="http://schemas.microsoft.com/office/drawing/2014/main" id="{98C32CC4-4FE4-4BDC-9677-A720FA57897E}"/>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E6F45EF-F7BC-45F4-B60C-79F9119A3669}"/>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243354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B9B5-029B-43D3-B016-0A99B9EB92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30353D-552A-4DBD-B1F3-B666E154EA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720901-97BF-481D-8EA8-0295B7C3858A}"/>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24/06/2020</a:t>
            </a:fld>
            <a:endParaRPr lang="en-GB"/>
          </a:p>
        </p:txBody>
      </p:sp>
      <p:sp>
        <p:nvSpPr>
          <p:cNvPr id="5" name="Footer Placeholder 4">
            <a:extLst>
              <a:ext uri="{FF2B5EF4-FFF2-40B4-BE49-F238E27FC236}">
                <a16:creationId xmlns:a16="http://schemas.microsoft.com/office/drawing/2014/main" id="{3D3C8CB4-724E-4464-B949-B7E8A6AC6003}"/>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FA63034-D208-4535-A0C4-126C960EACA5}"/>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1755107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275BF2-AC2A-4AB6-B87A-DAE650B23A8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FFFF2A16-C03B-4B98-91F9-521ECE55E0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a:extLst>
              <a:ext uri="{FF2B5EF4-FFF2-40B4-BE49-F238E27FC236}">
                <a16:creationId xmlns:a16="http://schemas.microsoft.com/office/drawing/2014/main" id="{49E4C560-0552-4F2F-8D5B-694E95C4BBBE}"/>
              </a:ext>
            </a:extLst>
          </p:cNvPr>
          <p:cNvSpPr/>
          <p:nvPr userDrawn="1"/>
        </p:nvSpPr>
        <p:spPr>
          <a:xfrm>
            <a:off x="0" y="6669360"/>
            <a:ext cx="9144000" cy="188640"/>
          </a:xfrm>
          <a:prstGeom prst="rect">
            <a:avLst/>
          </a:prstGeom>
          <a:solidFill>
            <a:srgbClr val="9F8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8756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685800" rtl="0" eaLnBrk="1" latinLnBrk="0" hangingPunct="1">
        <a:lnSpc>
          <a:spcPct val="90000"/>
        </a:lnSpc>
        <a:spcBef>
          <a:spcPct val="0"/>
        </a:spcBef>
        <a:buNone/>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www.youtube.com/embed/wRJZQFRyZ6s?feature=oembed" TargetMode="Externa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838DD4-6DFE-47E7-A4B2-C56231E78CB8}"/>
              </a:ext>
            </a:extLst>
          </p:cNvPr>
          <p:cNvSpPr>
            <a:spLocks noGrp="1"/>
          </p:cNvSpPr>
          <p:nvPr>
            <p:ph type="ctrTitle"/>
          </p:nvPr>
        </p:nvSpPr>
        <p:spPr/>
        <p:txBody>
          <a:bodyPr>
            <a:normAutofit/>
          </a:bodyPr>
          <a:lstStyle/>
          <a:p>
            <a:r>
              <a:rPr lang="en-GB" sz="5400" dirty="0">
                <a:solidFill>
                  <a:srgbClr val="00418E"/>
                </a:solidFill>
              </a:rPr>
              <a:t>Biblical Reflections</a:t>
            </a:r>
            <a:br>
              <a:rPr lang="en-GB" sz="5400" dirty="0">
                <a:solidFill>
                  <a:srgbClr val="00418E"/>
                </a:solidFill>
              </a:rPr>
            </a:br>
            <a:r>
              <a:rPr lang="en-GB" sz="3200" dirty="0">
                <a:solidFill>
                  <a:srgbClr val="00418E"/>
                </a:solidFill>
              </a:rPr>
              <a:t>as our school community comes back together</a:t>
            </a:r>
            <a:endParaRPr lang="en-GB" sz="5400" dirty="0">
              <a:solidFill>
                <a:srgbClr val="00418E"/>
              </a:solidFill>
            </a:endParaRPr>
          </a:p>
        </p:txBody>
      </p:sp>
      <p:sp>
        <p:nvSpPr>
          <p:cNvPr id="7" name="Subtitle 6">
            <a:extLst>
              <a:ext uri="{FF2B5EF4-FFF2-40B4-BE49-F238E27FC236}">
                <a16:creationId xmlns:a16="http://schemas.microsoft.com/office/drawing/2014/main" id="{D4E49AC7-2C5A-4239-A87B-3EB4613EDCCE}"/>
              </a:ext>
            </a:extLst>
          </p:cNvPr>
          <p:cNvSpPr>
            <a:spLocks noGrp="1"/>
          </p:cNvSpPr>
          <p:nvPr>
            <p:ph type="subTitle" idx="1"/>
          </p:nvPr>
        </p:nvSpPr>
        <p:spPr/>
        <p:txBody>
          <a:bodyPr/>
          <a:lstStyle/>
          <a:p>
            <a:r>
              <a:rPr lang="en-GB" dirty="0"/>
              <a:t>Suitable for staff meetings or could be adapted for use Collective Worship</a:t>
            </a:r>
          </a:p>
        </p:txBody>
      </p:sp>
    </p:spTree>
    <p:extLst>
      <p:ext uri="{BB962C8B-B14F-4D97-AF65-F5344CB8AC3E}">
        <p14:creationId xmlns:p14="http://schemas.microsoft.com/office/powerpoint/2010/main" val="2783552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739FC4-3F67-40E1-8B5F-4965F4A1C940}"/>
              </a:ext>
            </a:extLst>
          </p:cNvPr>
          <p:cNvPicPr>
            <a:picLocks noChangeAspect="1"/>
          </p:cNvPicPr>
          <p:nvPr/>
        </p:nvPicPr>
        <p:blipFill>
          <a:blip r:embed="rId4"/>
          <a:stretch>
            <a:fillRect/>
          </a:stretch>
        </p:blipFill>
        <p:spPr>
          <a:xfrm>
            <a:off x="177820" y="102229"/>
            <a:ext cx="4610204" cy="6454287"/>
          </a:xfrm>
          <a:prstGeom prst="rect">
            <a:avLst/>
          </a:prstGeom>
        </p:spPr>
      </p:pic>
      <p:pic>
        <p:nvPicPr>
          <p:cNvPr id="3" name="Picture 2">
            <a:extLst>
              <a:ext uri="{FF2B5EF4-FFF2-40B4-BE49-F238E27FC236}">
                <a16:creationId xmlns:a16="http://schemas.microsoft.com/office/drawing/2014/main" id="{D07BED67-2E62-4CA2-B2DD-19EAA1DE4576}"/>
              </a:ext>
            </a:extLst>
          </p:cNvPr>
          <p:cNvPicPr>
            <a:picLocks noChangeAspect="1"/>
          </p:cNvPicPr>
          <p:nvPr/>
        </p:nvPicPr>
        <p:blipFill>
          <a:blip r:embed="rId5"/>
          <a:stretch>
            <a:fillRect/>
          </a:stretch>
        </p:blipFill>
        <p:spPr>
          <a:xfrm>
            <a:off x="4930203" y="178429"/>
            <a:ext cx="4035977" cy="4035977"/>
          </a:xfrm>
          <a:prstGeom prst="rect">
            <a:avLst/>
          </a:prstGeom>
        </p:spPr>
      </p:pic>
      <p:pic>
        <p:nvPicPr>
          <p:cNvPr id="4" name="Online Media 3" title="Jason Gray - Sparrows (Official Lyric Video)">
            <a:hlinkClick r:id="" action="ppaction://media"/>
            <a:extLst>
              <a:ext uri="{FF2B5EF4-FFF2-40B4-BE49-F238E27FC236}">
                <a16:creationId xmlns:a16="http://schemas.microsoft.com/office/drawing/2014/main" id="{3052FEFF-275F-4CCB-8892-53C3D979D670}"/>
              </a:ext>
            </a:extLst>
          </p:cNvPr>
          <p:cNvPicPr>
            <a:picLocks noRot="1" noChangeAspect="1"/>
          </p:cNvPicPr>
          <p:nvPr>
            <a:videoFile r:link="rId1"/>
          </p:nvPr>
        </p:nvPicPr>
        <p:blipFill>
          <a:blip r:embed="rId6"/>
          <a:stretch>
            <a:fillRect/>
          </a:stretch>
        </p:blipFill>
        <p:spPr>
          <a:xfrm>
            <a:off x="5104155" y="4472594"/>
            <a:ext cx="3688071" cy="2074540"/>
          </a:xfrm>
          <a:prstGeom prst="rect">
            <a:avLst/>
          </a:prstGeom>
        </p:spPr>
      </p:pic>
    </p:spTree>
    <p:extLst>
      <p:ext uri="{BB962C8B-B14F-4D97-AF65-F5344CB8AC3E}">
        <p14:creationId xmlns:p14="http://schemas.microsoft.com/office/powerpoint/2010/main" val="127094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E40743-ED18-4F06-ADDC-C3AA74CCDEEE}" vid="{C652B2C0-EB2F-4DD3-A8D5-4F976431F4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1689</TotalTime>
  <Words>573</Words>
  <Application>Microsoft Office PowerPoint</Application>
  <PresentationFormat>On-screen Show (4:3)</PresentationFormat>
  <Paragraphs>28</Paragraphs>
  <Slides>2</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Open Sans</vt:lpstr>
      <vt:lpstr>Open Sans SemiBold</vt:lpstr>
      <vt:lpstr>Office Theme</vt:lpstr>
      <vt:lpstr>Biblical Reflections as our school community comes back together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Freeman</dc:creator>
  <cp:lastModifiedBy>Charlotte Somers</cp:lastModifiedBy>
  <cp:revision>92</cp:revision>
  <dcterms:created xsi:type="dcterms:W3CDTF">2019-02-07T14:37:04Z</dcterms:created>
  <dcterms:modified xsi:type="dcterms:W3CDTF">2020-06-24T14:14:02Z</dcterms:modified>
</cp:coreProperties>
</file>