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1" r:id="rId2"/>
    <p:sldId id="26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E"/>
    <a:srgbClr val="382E73"/>
    <a:srgbClr val="24338A"/>
    <a:srgbClr val="9F85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42130" autoAdjust="0"/>
  </p:normalViewPr>
  <p:slideViewPr>
    <p:cSldViewPr>
      <p:cViewPr varScale="1">
        <p:scale>
          <a:sx n="28" d="100"/>
          <a:sy n="28" d="100"/>
        </p:scale>
        <p:origin x="25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F2D2-F11C-46F1-BD2A-6051D0B0669C}" type="datetimeFigureOut">
              <a:rPr lang="en-GB" smtClean="0"/>
              <a:t>23/06/2020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5BB7-31DB-44B2-A089-05ADFFDED758}" type="slidenum">
              <a:rPr lang="en-GB" smtClean="0"/>
              <a:t>‹#›</a:t>
            </a:fld>
            <a:endParaRPr lang="en-GB"/>
          </a:p>
        </p:txBody>
      </p:sp>
    </p:spTree>
    <p:extLst>
      <p:ext uri="{BB962C8B-B14F-4D97-AF65-F5344CB8AC3E}">
        <p14:creationId xmlns:p14="http://schemas.microsoft.com/office/powerpoint/2010/main" val="24717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slide contains a bible verse and reflections around it, that can be used to begin a staff meeting or be developed further to form an act of Collective Worship for pupils.  There are suggestions for songs that could be sung, or musical background for a time of reflection / personal prayer.  Each slide can be taken as a stand alone reflection and is expected to last no more than 10 minutes.  The musical aspects are time for reflection rather than singing along with due to advice to avoid collective singing for the time being.</a:t>
            </a:r>
          </a:p>
          <a:p>
            <a:endParaRPr lang="en-GB" dirty="0"/>
          </a:p>
          <a:p>
            <a:r>
              <a:rPr lang="en-GB" dirty="0"/>
              <a:t>It is hoped that these will facilitate schools in coming together to reflect on the heartbeat of what makes your school distinctive, to put the faith aspect of the school right at the centre of returning – of looking back and acknowledging the difficulties and pain, and also the blessings that have gone on during this time of lockdown – but also in looking forward with confidence, to what may be familiar or new, trusting in God’s goodness for our schools.</a:t>
            </a:r>
          </a:p>
        </p:txBody>
      </p:sp>
      <p:sp>
        <p:nvSpPr>
          <p:cNvPr id="4" name="Slide Number Placeholder 3"/>
          <p:cNvSpPr>
            <a:spLocks noGrp="1"/>
          </p:cNvSpPr>
          <p:nvPr>
            <p:ph type="sldNum" sz="quarter" idx="5"/>
          </p:nvPr>
        </p:nvSpPr>
        <p:spPr/>
        <p:txBody>
          <a:bodyPr/>
          <a:lstStyle/>
          <a:p>
            <a:fld id="{71CC5BB7-31DB-44B2-A089-05ADFFDED758}" type="slidenum">
              <a:rPr lang="en-GB" smtClean="0"/>
              <a:t>1</a:t>
            </a:fld>
            <a:endParaRPr lang="en-GB"/>
          </a:p>
        </p:txBody>
      </p:sp>
    </p:spTree>
    <p:extLst>
      <p:ext uri="{BB962C8B-B14F-4D97-AF65-F5344CB8AC3E}">
        <p14:creationId xmlns:p14="http://schemas.microsoft.com/office/powerpoint/2010/main" val="364094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Joel 2:25-26</a:t>
            </a:r>
          </a:p>
          <a:p>
            <a:r>
              <a:rPr lang="en-GB" b="1" dirty="0"/>
              <a:t>"I will repay you for the years the locusts have eaten- the great locust and the young locust, the other locusts and the locust swarm- my great army that I sent among you. You will have plenty to eat, until you are full, and you will praise the name of the LORD your God, who has worked wonders for you; never again will my people be shamed.”</a:t>
            </a:r>
          </a:p>
          <a:p>
            <a:endParaRPr lang="en-GB" b="1" dirty="0"/>
          </a:p>
          <a:p>
            <a:r>
              <a:rPr lang="en-GB" b="0" dirty="0"/>
              <a:t>This isn’t a promise of 100% perfect exam results next year, or even a smooth year ahead…The Israelites prayed that God would spare them, and he did.  </a:t>
            </a:r>
          </a:p>
          <a:p>
            <a:endParaRPr lang="en-GB" b="0" dirty="0"/>
          </a:p>
          <a:p>
            <a:r>
              <a:rPr lang="en-GB" b="0" dirty="0"/>
              <a:t>He promises a time of peace for those who trusted in him, some think this passage points to the hope of Heaven – that Heaven itself is more than enough to recompense for the struggles endured on earth.   What is true in the here and now for Christians, is allowing God to use the struggles</a:t>
            </a:r>
          </a:p>
          <a:p>
            <a:endParaRPr lang="en-GB" b="0" dirty="0"/>
          </a:p>
          <a:p>
            <a:r>
              <a:rPr lang="en-GB" b="0" dirty="0"/>
              <a:t>Take time to listen to Page CXVI – ‘I’ve got peace like a river’ -  reflect on the opportunities that you have had to grow (spiritually, socially, mentally, academically…) during the time of lockdown and how that can and maybe already has had an impact going forward.   </a:t>
            </a:r>
          </a:p>
          <a:p>
            <a:endParaRPr lang="en-GB" b="0" dirty="0"/>
          </a:p>
          <a:p>
            <a:r>
              <a:rPr lang="en-GB" b="0" dirty="0"/>
              <a:t>“</a:t>
            </a:r>
            <a:r>
              <a:rPr lang="en-GB" sz="1200" kern="1200" dirty="0">
                <a:solidFill>
                  <a:schemeClr val="tx1"/>
                </a:solidFill>
                <a:effectLst/>
                <a:latin typeface="+mn-lt"/>
                <a:ea typeface="+mn-ea"/>
                <a:cs typeface="+mn-cs"/>
              </a:rPr>
              <a:t>I’ve got love like an ocean in my, </a:t>
            </a:r>
          </a:p>
          <a:p>
            <a:r>
              <a:rPr lang="en-GB" sz="1200" kern="1200" dirty="0">
                <a:solidFill>
                  <a:schemeClr val="tx1"/>
                </a:solidFill>
                <a:effectLst/>
                <a:latin typeface="+mn-lt"/>
                <a:ea typeface="+mn-ea"/>
                <a:cs typeface="+mn-cs"/>
              </a:rPr>
              <a:t>soul</a:t>
            </a:r>
          </a:p>
          <a:p>
            <a:r>
              <a:rPr lang="en-GB" sz="1200" kern="1200" dirty="0">
                <a:solidFill>
                  <a:schemeClr val="tx1"/>
                </a:solidFill>
                <a:effectLst/>
                <a:latin typeface="+mn-lt"/>
                <a:ea typeface="+mn-ea"/>
                <a:cs typeface="+mn-cs"/>
              </a:rPr>
              <a:t>come to the, waters</a:t>
            </a:r>
          </a:p>
          <a:p>
            <a:r>
              <a:rPr lang="en-GB" sz="1200" kern="1200" dirty="0">
                <a:solidFill>
                  <a:schemeClr val="tx1"/>
                </a:solidFill>
                <a:effectLst/>
                <a:latin typeface="+mn-lt"/>
                <a:ea typeface="+mn-ea"/>
                <a:cs typeface="+mn-cs"/>
              </a:rPr>
              <a:t>watch it flow, with his love</a:t>
            </a:r>
          </a:p>
          <a:p>
            <a:r>
              <a:rPr lang="en-GB" sz="1200" kern="1200" dirty="0">
                <a:solidFill>
                  <a:schemeClr val="tx1"/>
                </a:solidFill>
                <a:effectLst/>
                <a:latin typeface="+mn-lt"/>
                <a:ea typeface="+mn-ea"/>
                <a:cs typeface="+mn-cs"/>
              </a:rPr>
              <a:t>where your heart won’t, wither</a:t>
            </a:r>
          </a:p>
          <a:p>
            <a:r>
              <a:rPr lang="en-GB" sz="1200" kern="1200" dirty="0">
                <a:solidFill>
                  <a:schemeClr val="tx1"/>
                </a:solidFill>
                <a:effectLst/>
                <a:latin typeface="+mn-lt"/>
                <a:ea typeface="+mn-ea"/>
                <a:cs typeface="+mn-cs"/>
              </a:rPr>
              <a:t>but grow</a:t>
            </a:r>
          </a:p>
          <a:p>
            <a:r>
              <a:rPr lang="en-GB" sz="1200" kern="1200" dirty="0">
                <a:solidFill>
                  <a:schemeClr val="tx1"/>
                </a:solidFill>
                <a:effectLst/>
                <a:latin typeface="+mn-lt"/>
                <a:ea typeface="+mn-ea"/>
                <a:cs typeface="+mn-cs"/>
              </a:rPr>
              <a:t>it will grow.”</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Prayer:</a:t>
            </a:r>
          </a:p>
          <a:p>
            <a:r>
              <a:rPr lang="en-GB" sz="1200" kern="1200" dirty="0">
                <a:solidFill>
                  <a:schemeClr val="tx1"/>
                </a:solidFill>
                <a:effectLst/>
                <a:latin typeface="+mn-lt"/>
                <a:ea typeface="+mn-ea"/>
                <a:cs typeface="+mn-cs"/>
              </a:rPr>
              <a:t>Father God, </a:t>
            </a:r>
          </a:p>
          <a:p>
            <a:r>
              <a:rPr lang="en-GB" sz="1200" kern="1200" dirty="0">
                <a:solidFill>
                  <a:schemeClr val="tx1"/>
                </a:solidFill>
                <a:effectLst/>
                <a:latin typeface="+mn-lt"/>
                <a:ea typeface="+mn-ea"/>
                <a:cs typeface="+mn-cs"/>
              </a:rPr>
              <a:t>Help us to embrace all that has happened during this time, </a:t>
            </a:r>
          </a:p>
          <a:p>
            <a:r>
              <a:rPr lang="en-GB" sz="1200" kern="1200" dirty="0">
                <a:solidFill>
                  <a:schemeClr val="tx1"/>
                </a:solidFill>
                <a:effectLst/>
                <a:latin typeface="+mn-lt"/>
                <a:ea typeface="+mn-ea"/>
                <a:cs typeface="+mn-cs"/>
              </a:rPr>
              <a:t>Knowing it has shaped who we are today.</a:t>
            </a:r>
          </a:p>
          <a:p>
            <a:r>
              <a:rPr lang="en-GB" sz="1200" kern="1200" dirty="0">
                <a:solidFill>
                  <a:schemeClr val="tx1"/>
                </a:solidFill>
                <a:effectLst/>
                <a:latin typeface="+mn-lt"/>
                <a:ea typeface="+mn-ea"/>
                <a:cs typeface="+mn-cs"/>
              </a:rPr>
              <a:t>Help us to trust that you, a good God, have a reason for bringing us to this point.</a:t>
            </a:r>
          </a:p>
          <a:p>
            <a:r>
              <a:rPr lang="en-GB" sz="1200" kern="1200" dirty="0">
                <a:solidFill>
                  <a:schemeClr val="tx1"/>
                </a:solidFill>
                <a:effectLst/>
                <a:latin typeface="+mn-lt"/>
                <a:ea typeface="+mn-ea"/>
                <a:cs typeface="+mn-cs"/>
              </a:rPr>
              <a:t>Show us how to serve you in moving our school forward, </a:t>
            </a:r>
          </a:p>
          <a:p>
            <a:r>
              <a:rPr lang="en-GB" sz="1200" kern="1200" dirty="0">
                <a:solidFill>
                  <a:schemeClr val="tx1"/>
                </a:solidFill>
                <a:effectLst/>
                <a:latin typeface="+mn-lt"/>
                <a:ea typeface="+mn-ea"/>
                <a:cs typeface="+mn-cs"/>
              </a:rPr>
              <a:t>Help us to live in a way that fulfils your purpose here</a:t>
            </a:r>
          </a:p>
          <a:p>
            <a:r>
              <a:rPr lang="en-GB" sz="1200" kern="1200" dirty="0">
                <a:solidFill>
                  <a:schemeClr val="tx1"/>
                </a:solidFill>
                <a:effectLst/>
                <a:latin typeface="+mn-lt"/>
                <a:ea typeface="+mn-ea"/>
                <a:cs typeface="+mn-cs"/>
              </a:rPr>
              <a:t>For we know that nothing is impossible with you.</a:t>
            </a:r>
          </a:p>
          <a:p>
            <a:r>
              <a:rPr lang="en-GB" sz="1200" kern="1200" dirty="0">
                <a:solidFill>
                  <a:schemeClr val="tx1"/>
                </a:solidFill>
                <a:effectLst/>
                <a:latin typeface="+mn-lt"/>
                <a:ea typeface="+mn-ea"/>
                <a:cs typeface="+mn-cs"/>
              </a:rPr>
              <a:t>In Jesus’ name</a:t>
            </a:r>
          </a:p>
          <a:p>
            <a:r>
              <a:rPr lang="en-GB" sz="1200" kern="1200" dirty="0">
                <a:solidFill>
                  <a:schemeClr val="tx1"/>
                </a:solidFill>
                <a:effectLst/>
                <a:latin typeface="+mn-lt"/>
                <a:ea typeface="+mn-ea"/>
                <a:cs typeface="+mn-cs"/>
              </a:rPr>
              <a:t>Amen</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71CC5BB7-31DB-44B2-A089-05ADFFDED758}" type="slidenum">
              <a:rPr lang="en-GB" smtClean="0"/>
              <a:t>2</a:t>
            </a:fld>
            <a:endParaRPr lang="en-GB"/>
          </a:p>
        </p:txBody>
      </p:sp>
    </p:spTree>
    <p:extLst>
      <p:ext uri="{BB962C8B-B14F-4D97-AF65-F5344CB8AC3E}">
        <p14:creationId xmlns:p14="http://schemas.microsoft.com/office/powerpoint/2010/main" val="119035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F713B08F-3DAA-4F79-82B4-FC65651D3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967" y="5877272"/>
            <a:ext cx="1964066" cy="604828"/>
          </a:xfrm>
          <a:prstGeom prst="rect">
            <a:avLst/>
          </a:prstGeom>
        </p:spPr>
      </p:pic>
    </p:spTree>
    <p:extLst>
      <p:ext uri="{BB962C8B-B14F-4D97-AF65-F5344CB8AC3E}">
        <p14:creationId xmlns:p14="http://schemas.microsoft.com/office/powerpoint/2010/main" val="378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02415-B876-42A1-8334-A9EBE3F8D7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13C41-DA46-4FD2-B5E9-7BE012321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25A4A-363A-43A4-AE30-4BD1EBC3D23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5" name="Footer Placeholder 4">
            <a:extLst>
              <a:ext uri="{FF2B5EF4-FFF2-40B4-BE49-F238E27FC236}">
                <a16:creationId xmlns:a16="http://schemas.microsoft.com/office/drawing/2014/main" id="{D8BEB96E-D21A-4F7C-A2F9-93707903D7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66B5E80-8805-41E2-8146-51CCB5043098}"/>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36123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82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bg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03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76E-C30F-49B3-BD47-95F4B8E33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99FDB-41E1-4C4F-83ED-801E8341A07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88CDA-7F76-4867-B310-5D5F82E1F0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B9B7E-5140-4CB1-9E1E-78CE0B42D70E}"/>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6" name="Footer Placeholder 5">
            <a:extLst>
              <a:ext uri="{FF2B5EF4-FFF2-40B4-BE49-F238E27FC236}">
                <a16:creationId xmlns:a16="http://schemas.microsoft.com/office/drawing/2014/main" id="{8FB18084-E75D-4106-8D3A-7950D2CD67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636809-0DF3-44B4-B6A0-4E57CCCF74EE}"/>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9651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7BAD-F83F-492B-BC63-5CC486090D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52F10-F8A9-4055-9FE7-E9FDDFF009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1803E42-0B92-4ED7-8CF4-C33331006E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E1BE51-82EA-419A-97A1-B2D90C1D28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AEE28A-D22A-4C2C-B7CD-9EBC344C19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D2A15E-2D36-48CB-A314-DB6B165C1BD1}"/>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8" name="Footer Placeholder 7">
            <a:extLst>
              <a:ext uri="{FF2B5EF4-FFF2-40B4-BE49-F238E27FC236}">
                <a16:creationId xmlns:a16="http://schemas.microsoft.com/office/drawing/2014/main" id="{8F4EB2FD-0023-4DD1-B0D6-066D0F12A81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4FBE57-3764-49F0-89D5-EE868C9A9E3B}"/>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62688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24A7-6234-45F9-AD4B-55ADE3C028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03513-5955-4294-974C-259B47DAD512}"/>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4" name="Footer Placeholder 3">
            <a:extLst>
              <a:ext uri="{FF2B5EF4-FFF2-40B4-BE49-F238E27FC236}">
                <a16:creationId xmlns:a16="http://schemas.microsoft.com/office/drawing/2014/main" id="{B8728E3B-90B3-44D2-B33D-36E60905BF5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6501CA-3FB4-4640-8943-F9FE4BD2333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52028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4F25-C821-4572-A6A3-01C6D985D7F4}"/>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3" name="Footer Placeholder 2">
            <a:extLst>
              <a:ext uri="{FF2B5EF4-FFF2-40B4-BE49-F238E27FC236}">
                <a16:creationId xmlns:a16="http://schemas.microsoft.com/office/drawing/2014/main" id="{BC650604-2C1B-434A-94DA-63119FAB513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20C7187-8443-4E76-8805-41F5113A5CD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4186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B99-36C8-4E4E-84EA-0F52FA751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5B09A0-CA6D-49FB-A5E1-634E959BF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732763-87D0-4031-BB56-976B77348F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783088-A13C-4BBE-A907-9C55190AA2B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6" name="Footer Placeholder 5">
            <a:extLst>
              <a:ext uri="{FF2B5EF4-FFF2-40B4-BE49-F238E27FC236}">
                <a16:creationId xmlns:a16="http://schemas.microsoft.com/office/drawing/2014/main" id="{FB9A7894-7DB8-4E0C-A4AE-B8A86F178B0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111974C-4C81-450F-AA32-46C7538F64E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0231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007-142B-4FDA-8614-8977D2D64B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C18C8-8D30-4AD1-8FBC-8CC2E913C6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3E46479-16BE-49CF-9807-97F0C32FF5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3751FA-B75F-4A30-BC57-6FCA1AD5F06C}"/>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6" name="Footer Placeholder 5">
            <a:extLst>
              <a:ext uri="{FF2B5EF4-FFF2-40B4-BE49-F238E27FC236}">
                <a16:creationId xmlns:a16="http://schemas.microsoft.com/office/drawing/2014/main" id="{98C32CC4-4FE4-4BDC-9677-A720FA57897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6F45EF-F7BC-45F4-B60C-79F9119A366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3354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9B5-029B-43D3-B016-0A99B9EB9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0353D-552A-4DBD-B1F3-B666E154EA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20901-97BF-481D-8EA8-0295B7C3858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23/06/2020</a:t>
            </a:fld>
            <a:endParaRPr lang="en-GB"/>
          </a:p>
        </p:txBody>
      </p:sp>
      <p:sp>
        <p:nvSpPr>
          <p:cNvPr id="5" name="Footer Placeholder 4">
            <a:extLst>
              <a:ext uri="{FF2B5EF4-FFF2-40B4-BE49-F238E27FC236}">
                <a16:creationId xmlns:a16="http://schemas.microsoft.com/office/drawing/2014/main" id="{3D3C8CB4-724E-4464-B949-B7E8A6AC600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A63034-D208-4535-A0C4-126C960EACA5}"/>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75510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75BF2-AC2A-4AB6-B87A-DAE650B23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FF2A16-C03B-4B98-91F9-521ECE55E0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49E4C560-0552-4F2F-8D5B-694E95C4BBBE}"/>
              </a:ext>
            </a:extLst>
          </p:cNvPr>
          <p:cNvSpPr/>
          <p:nvPr userDrawn="1"/>
        </p:nvSpPr>
        <p:spPr>
          <a:xfrm>
            <a:off x="0" y="6669360"/>
            <a:ext cx="9144000" cy="188640"/>
          </a:xfrm>
          <a:prstGeom prst="rect">
            <a:avLst/>
          </a:prstGeom>
          <a:solidFill>
            <a:srgbClr val="9F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756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fG_bXEV8xzk?feature=oembed"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838DD4-6DFE-47E7-A4B2-C56231E78CB8}"/>
              </a:ext>
            </a:extLst>
          </p:cNvPr>
          <p:cNvSpPr>
            <a:spLocks noGrp="1"/>
          </p:cNvSpPr>
          <p:nvPr>
            <p:ph type="ctrTitle"/>
          </p:nvPr>
        </p:nvSpPr>
        <p:spPr/>
        <p:txBody>
          <a:bodyPr>
            <a:normAutofit/>
          </a:bodyPr>
          <a:lstStyle/>
          <a:p>
            <a:r>
              <a:rPr lang="en-GB" sz="5400" dirty="0">
                <a:solidFill>
                  <a:srgbClr val="00418E"/>
                </a:solidFill>
              </a:rPr>
              <a:t>Biblical Reflections</a:t>
            </a:r>
            <a:br>
              <a:rPr lang="en-GB" sz="5400" dirty="0">
                <a:solidFill>
                  <a:srgbClr val="00418E"/>
                </a:solidFill>
              </a:rPr>
            </a:br>
            <a:r>
              <a:rPr lang="en-GB" sz="3200" dirty="0">
                <a:solidFill>
                  <a:srgbClr val="00418E"/>
                </a:solidFill>
              </a:rPr>
              <a:t>as our school community comes back together</a:t>
            </a:r>
            <a:endParaRPr lang="en-GB" sz="5400" dirty="0">
              <a:solidFill>
                <a:srgbClr val="00418E"/>
              </a:solidFill>
            </a:endParaRPr>
          </a:p>
        </p:txBody>
      </p:sp>
      <p:sp>
        <p:nvSpPr>
          <p:cNvPr id="7" name="Subtitle 6">
            <a:extLst>
              <a:ext uri="{FF2B5EF4-FFF2-40B4-BE49-F238E27FC236}">
                <a16:creationId xmlns:a16="http://schemas.microsoft.com/office/drawing/2014/main" id="{D4E49AC7-2C5A-4239-A87B-3EB4613EDCCE}"/>
              </a:ext>
            </a:extLst>
          </p:cNvPr>
          <p:cNvSpPr>
            <a:spLocks noGrp="1"/>
          </p:cNvSpPr>
          <p:nvPr>
            <p:ph type="subTitle" idx="1"/>
          </p:nvPr>
        </p:nvSpPr>
        <p:spPr/>
        <p:txBody>
          <a:bodyPr/>
          <a:lstStyle/>
          <a:p>
            <a:r>
              <a:rPr lang="en-GB" dirty="0"/>
              <a:t>Suitable for staff meetings or could be adapted for use Collective Worship</a:t>
            </a:r>
          </a:p>
        </p:txBody>
      </p:sp>
    </p:spTree>
    <p:extLst>
      <p:ext uri="{BB962C8B-B14F-4D97-AF65-F5344CB8AC3E}">
        <p14:creationId xmlns:p14="http://schemas.microsoft.com/office/powerpoint/2010/main" val="278355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10B42-9D06-4E2C-A2AA-BC4133FE9278}"/>
              </a:ext>
            </a:extLst>
          </p:cNvPr>
          <p:cNvPicPr>
            <a:picLocks noChangeAspect="1"/>
          </p:cNvPicPr>
          <p:nvPr/>
        </p:nvPicPr>
        <p:blipFill>
          <a:blip r:embed="rId4"/>
          <a:stretch>
            <a:fillRect/>
          </a:stretch>
        </p:blipFill>
        <p:spPr>
          <a:xfrm>
            <a:off x="1359886" y="-59643"/>
            <a:ext cx="6309320" cy="6309320"/>
          </a:xfrm>
          <a:prstGeom prst="rect">
            <a:avLst/>
          </a:prstGeom>
        </p:spPr>
      </p:pic>
      <p:pic>
        <p:nvPicPr>
          <p:cNvPr id="3" name="Online Media 2" title="Page CXVI - Peace Like A River (Music Video)">
            <a:hlinkClick r:id="" action="ppaction://media"/>
            <a:extLst>
              <a:ext uri="{FF2B5EF4-FFF2-40B4-BE49-F238E27FC236}">
                <a16:creationId xmlns:a16="http://schemas.microsoft.com/office/drawing/2014/main" id="{9758A54B-D5F0-46BF-B525-0E0BDA5E3203}"/>
              </a:ext>
            </a:extLst>
          </p:cNvPr>
          <p:cNvPicPr>
            <a:picLocks noRot="1" noChangeAspect="1"/>
          </p:cNvPicPr>
          <p:nvPr>
            <a:videoFile r:link="rId1"/>
          </p:nvPr>
        </p:nvPicPr>
        <p:blipFill>
          <a:blip r:embed="rId5"/>
          <a:stretch>
            <a:fillRect/>
          </a:stretch>
        </p:blipFill>
        <p:spPr>
          <a:xfrm>
            <a:off x="5589428" y="4509120"/>
            <a:ext cx="3262709" cy="1835274"/>
          </a:xfrm>
          <a:prstGeom prst="rect">
            <a:avLst/>
          </a:prstGeom>
        </p:spPr>
      </p:pic>
      <p:pic>
        <p:nvPicPr>
          <p:cNvPr id="4" name="Picture 3">
            <a:extLst>
              <a:ext uri="{FF2B5EF4-FFF2-40B4-BE49-F238E27FC236}">
                <a16:creationId xmlns:a16="http://schemas.microsoft.com/office/drawing/2014/main" id="{97A1EC2B-42BC-A04B-AADF-DBA497C60FAB}"/>
              </a:ext>
            </a:extLst>
          </p:cNvPr>
          <p:cNvPicPr>
            <a:picLocks noChangeAspect="1"/>
          </p:cNvPicPr>
          <p:nvPr/>
        </p:nvPicPr>
        <p:blipFill>
          <a:blip r:embed="rId6"/>
          <a:stretch>
            <a:fillRect/>
          </a:stretch>
        </p:blipFill>
        <p:spPr>
          <a:xfrm>
            <a:off x="291863" y="4305461"/>
            <a:ext cx="3119641" cy="1944216"/>
          </a:xfrm>
          <a:prstGeom prst="rect">
            <a:avLst/>
          </a:prstGeom>
        </p:spPr>
      </p:pic>
    </p:spTree>
    <p:extLst>
      <p:ext uri="{BB962C8B-B14F-4D97-AF65-F5344CB8AC3E}">
        <p14:creationId xmlns:p14="http://schemas.microsoft.com/office/powerpoint/2010/main" val="10749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E40743-ED18-4F06-ADDC-C3AA74CCDEEE}" vid="{C652B2C0-EB2F-4DD3-A8D5-4F976431F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TotalTime>
  <Words>555</Words>
  <Application>Microsoft Office PowerPoint</Application>
  <PresentationFormat>On-screen Show (4:3)</PresentationFormat>
  <Paragraphs>34</Paragraphs>
  <Slides>2</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Open Sans</vt:lpstr>
      <vt:lpstr>Open Sans SemiBold</vt:lpstr>
      <vt:lpstr>Office Theme</vt:lpstr>
      <vt:lpstr>Biblical Reflections as our school community comes back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Freeman</dc:creator>
  <cp:lastModifiedBy>Charlotte Somers</cp:lastModifiedBy>
  <cp:revision>92</cp:revision>
  <dcterms:created xsi:type="dcterms:W3CDTF">2019-02-07T14:37:04Z</dcterms:created>
  <dcterms:modified xsi:type="dcterms:W3CDTF">2020-06-23T15:52:54Z</dcterms:modified>
</cp:coreProperties>
</file>