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3" r:id="rId4"/>
    <p:sldId id="285" r:id="rId5"/>
    <p:sldId id="259" r:id="rId6"/>
    <p:sldId id="287" r:id="rId7"/>
    <p:sldId id="260" r:id="rId8"/>
    <p:sldId id="261" r:id="rId9"/>
    <p:sldId id="265" r:id="rId10"/>
    <p:sldId id="258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E73"/>
    <a:srgbClr val="24338A"/>
    <a:srgbClr val="00418E"/>
    <a:srgbClr val="9F85B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10" d="100"/>
          <a:sy n="110" d="100"/>
        </p:scale>
        <p:origin x="9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9119B-25F5-45B1-9CAD-838019DC9D94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5" csCatId="colorful" phldr="1"/>
      <dgm:spPr/>
    </dgm:pt>
    <dgm:pt modelId="{4B6CDA38-71ED-4160-909C-6AA5DC3DF482}">
      <dgm:prSet phldrT="[Text]" custT="1"/>
      <dgm:spPr/>
      <dgm:t>
        <a:bodyPr/>
        <a:lstStyle/>
        <a:p>
          <a:pPr algn="l"/>
          <a:r>
            <a:rPr lang="en-GB" sz="3200" b="1" dirty="0">
              <a:solidFill>
                <a:schemeClr val="bg1"/>
              </a:solidFill>
            </a:rPr>
            <a:t>Fundraising for capital works</a:t>
          </a:r>
        </a:p>
      </dgm:t>
    </dgm:pt>
    <dgm:pt modelId="{25DB57B3-8529-4AFB-B8EF-6F8D72F77C2A}" type="parTrans" cxnId="{1ED862A7-9FE7-4EC7-8D6B-855177295597}">
      <dgm:prSet/>
      <dgm:spPr/>
      <dgm:t>
        <a:bodyPr/>
        <a:lstStyle/>
        <a:p>
          <a:endParaRPr lang="en-GB"/>
        </a:p>
      </dgm:t>
    </dgm:pt>
    <dgm:pt modelId="{AF978D1F-ECC0-433F-8231-1B965A7BCCE5}" type="sibTrans" cxnId="{1ED862A7-9FE7-4EC7-8D6B-855177295597}">
      <dgm:prSet/>
      <dgm:spPr/>
      <dgm:t>
        <a:bodyPr/>
        <a:lstStyle/>
        <a:p>
          <a:endParaRPr lang="en-GB"/>
        </a:p>
      </dgm:t>
    </dgm:pt>
    <dgm:pt modelId="{12634FDD-DD3C-4511-8A2C-0AFDEB62E83B}">
      <dgm:prSet phldrT="[Text]"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Godly vision  (&amp; process) for church buildings</a:t>
          </a:r>
        </a:p>
      </dgm:t>
    </dgm:pt>
    <dgm:pt modelId="{046EFD3B-724A-4ED1-8583-37101D608662}" type="parTrans" cxnId="{7AAB81DA-BBD7-41B4-8E4B-113050D69653}">
      <dgm:prSet/>
      <dgm:spPr/>
      <dgm:t>
        <a:bodyPr/>
        <a:lstStyle/>
        <a:p>
          <a:endParaRPr lang="en-GB"/>
        </a:p>
      </dgm:t>
    </dgm:pt>
    <dgm:pt modelId="{26CE9D66-9220-46E3-ABD9-564DA7F3764B}" type="sibTrans" cxnId="{7AAB81DA-BBD7-41B4-8E4B-113050D69653}">
      <dgm:prSet/>
      <dgm:spPr/>
      <dgm:t>
        <a:bodyPr/>
        <a:lstStyle/>
        <a:p>
          <a:endParaRPr lang="en-GB"/>
        </a:p>
      </dgm:t>
    </dgm:pt>
    <dgm:pt modelId="{F21E89C7-6D67-4529-A595-D8DD5B0099A4}">
      <dgm:prSet custT="1"/>
      <dgm:spPr/>
      <dgm:t>
        <a:bodyPr/>
        <a:lstStyle/>
        <a:p>
          <a:r>
            <a:rPr lang="en-GB" sz="1800" b="1" dirty="0">
              <a:solidFill>
                <a:schemeClr val="bg1"/>
              </a:solidFill>
            </a:rPr>
            <a:t>Open doors</a:t>
          </a:r>
        </a:p>
      </dgm:t>
    </dgm:pt>
    <dgm:pt modelId="{ADC21789-F33B-4D1B-80BA-78E258B31EF8}" type="parTrans" cxnId="{1E70B282-A936-4BC6-AF6D-1F2C0E96378E}">
      <dgm:prSet/>
      <dgm:spPr/>
      <dgm:t>
        <a:bodyPr/>
        <a:lstStyle/>
        <a:p>
          <a:endParaRPr lang="en-GB"/>
        </a:p>
      </dgm:t>
    </dgm:pt>
    <dgm:pt modelId="{F1C5CF95-79EA-4C7A-A303-A9FEA818419B}" type="sibTrans" cxnId="{1E70B282-A936-4BC6-AF6D-1F2C0E96378E}">
      <dgm:prSet/>
      <dgm:spPr/>
      <dgm:t>
        <a:bodyPr/>
        <a:lstStyle/>
        <a:p>
          <a:endParaRPr lang="en-GB"/>
        </a:p>
      </dgm:t>
    </dgm:pt>
    <dgm:pt modelId="{C164F8CB-5091-4A08-AC25-07320E776531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PM</a:t>
          </a:r>
        </a:p>
      </dgm:t>
    </dgm:pt>
    <dgm:pt modelId="{94C87ACA-E86E-4FD0-8A56-0F66375E47AA}" type="parTrans" cxnId="{06F8F502-7DAC-4399-BCB9-65DC7D1D601D}">
      <dgm:prSet/>
      <dgm:spPr/>
      <dgm:t>
        <a:bodyPr/>
        <a:lstStyle/>
        <a:p>
          <a:endParaRPr lang="en-GB"/>
        </a:p>
      </dgm:t>
    </dgm:pt>
    <dgm:pt modelId="{657FB7C3-3838-41FB-843B-3370829922F1}" type="sibTrans" cxnId="{06F8F502-7DAC-4399-BCB9-65DC7D1D601D}">
      <dgm:prSet/>
      <dgm:spPr/>
      <dgm:t>
        <a:bodyPr/>
        <a:lstStyle/>
        <a:p>
          <a:endParaRPr lang="en-GB"/>
        </a:p>
      </dgm:t>
    </dgm:pt>
    <dgm:pt modelId="{5894553A-CE96-454B-A850-238B5EBD5CD4}" type="pres">
      <dgm:prSet presAssocID="{6AC9119B-25F5-45B1-9CAD-838019DC9D94}" presName="Name0" presStyleCnt="0">
        <dgm:presLayoutVars>
          <dgm:chMax val="7"/>
          <dgm:dir/>
          <dgm:resizeHandles val="exact"/>
        </dgm:presLayoutVars>
      </dgm:prSet>
      <dgm:spPr/>
    </dgm:pt>
    <dgm:pt modelId="{7916809E-4C7F-4CCD-917A-F3A96C5DC767}" type="pres">
      <dgm:prSet presAssocID="{6AC9119B-25F5-45B1-9CAD-838019DC9D94}" presName="ellipse1" presStyleLbl="vennNode1" presStyleIdx="0" presStyleCnt="4" custScaleX="140289" custScaleY="142862" custLinFactNeighborX="-14151" custLinFactNeighborY="536">
        <dgm:presLayoutVars>
          <dgm:bulletEnabled val="1"/>
        </dgm:presLayoutVars>
      </dgm:prSet>
      <dgm:spPr/>
    </dgm:pt>
    <dgm:pt modelId="{72B0ACC4-60F7-4701-A120-87D58716973A}" type="pres">
      <dgm:prSet presAssocID="{6AC9119B-25F5-45B1-9CAD-838019DC9D94}" presName="ellipse2" presStyleLbl="vennNode1" presStyleIdx="1" presStyleCnt="4" custScaleX="106781" custScaleY="110498" custLinFactNeighborX="20208" custLinFactNeighborY="-42841">
        <dgm:presLayoutVars>
          <dgm:bulletEnabled val="1"/>
        </dgm:presLayoutVars>
      </dgm:prSet>
      <dgm:spPr/>
    </dgm:pt>
    <dgm:pt modelId="{79AF7193-4B77-4ACE-9105-CB672595CF68}" type="pres">
      <dgm:prSet presAssocID="{6AC9119B-25F5-45B1-9CAD-838019DC9D94}" presName="ellipse3" presStyleLbl="vennNode1" presStyleIdx="2" presStyleCnt="4" custScaleX="45225" custScaleY="47980" custLinFactNeighborX="-37530" custLinFactNeighborY="-46798">
        <dgm:presLayoutVars>
          <dgm:bulletEnabled val="1"/>
        </dgm:presLayoutVars>
      </dgm:prSet>
      <dgm:spPr/>
    </dgm:pt>
    <dgm:pt modelId="{AE1DDA08-B70E-4DE7-A29A-EF8299663B24}" type="pres">
      <dgm:prSet presAssocID="{6AC9119B-25F5-45B1-9CAD-838019DC9D94}" presName="ellipse4" presStyleLbl="vennNode1" presStyleIdx="3" presStyleCnt="4" custScaleX="14848" custScaleY="16109" custLinFactX="-9473" custLinFactNeighborX="-100000" custLinFactNeighborY="-96050">
        <dgm:presLayoutVars>
          <dgm:bulletEnabled val="1"/>
        </dgm:presLayoutVars>
      </dgm:prSet>
      <dgm:spPr/>
    </dgm:pt>
  </dgm:ptLst>
  <dgm:cxnLst>
    <dgm:cxn modelId="{06F8F502-7DAC-4399-BCB9-65DC7D1D601D}" srcId="{6AC9119B-25F5-45B1-9CAD-838019DC9D94}" destId="{C164F8CB-5091-4A08-AC25-07320E776531}" srcOrd="3" destOrd="0" parTransId="{94C87ACA-E86E-4FD0-8A56-0F66375E47AA}" sibTransId="{657FB7C3-3838-41FB-843B-3370829922F1}"/>
    <dgm:cxn modelId="{A7B00F08-ECBC-4C70-9795-5AF756B96D68}" type="presOf" srcId="{F21E89C7-6D67-4529-A595-D8DD5B0099A4}" destId="{79AF7193-4B77-4ACE-9105-CB672595CF68}" srcOrd="0" destOrd="0" presId="urn:microsoft.com/office/officeart/2005/8/layout/rings+Icon"/>
    <dgm:cxn modelId="{70905239-1E66-45EB-B001-3FC5A9443956}" type="presOf" srcId="{4B6CDA38-71ED-4160-909C-6AA5DC3DF482}" destId="{7916809E-4C7F-4CCD-917A-F3A96C5DC767}" srcOrd="0" destOrd="0" presId="urn:microsoft.com/office/officeart/2005/8/layout/rings+Icon"/>
    <dgm:cxn modelId="{4BFD186B-CC08-4946-AFDB-D102BB03A0FB}" type="presOf" srcId="{C164F8CB-5091-4A08-AC25-07320E776531}" destId="{AE1DDA08-B70E-4DE7-A29A-EF8299663B24}" srcOrd="0" destOrd="0" presId="urn:microsoft.com/office/officeart/2005/8/layout/rings+Icon"/>
    <dgm:cxn modelId="{1E70B282-A936-4BC6-AF6D-1F2C0E96378E}" srcId="{6AC9119B-25F5-45B1-9CAD-838019DC9D94}" destId="{F21E89C7-6D67-4529-A595-D8DD5B0099A4}" srcOrd="2" destOrd="0" parTransId="{ADC21789-F33B-4D1B-80BA-78E258B31EF8}" sibTransId="{F1C5CF95-79EA-4C7A-A303-A9FEA818419B}"/>
    <dgm:cxn modelId="{1ED862A7-9FE7-4EC7-8D6B-855177295597}" srcId="{6AC9119B-25F5-45B1-9CAD-838019DC9D94}" destId="{4B6CDA38-71ED-4160-909C-6AA5DC3DF482}" srcOrd="0" destOrd="0" parTransId="{25DB57B3-8529-4AFB-B8EF-6F8D72F77C2A}" sibTransId="{AF978D1F-ECC0-433F-8231-1B965A7BCCE5}"/>
    <dgm:cxn modelId="{5CECF0B0-5C6D-4964-AB96-48AE7A0B39D4}" type="presOf" srcId="{12634FDD-DD3C-4511-8A2C-0AFDEB62E83B}" destId="{72B0ACC4-60F7-4701-A120-87D58716973A}" srcOrd="0" destOrd="0" presId="urn:microsoft.com/office/officeart/2005/8/layout/rings+Icon"/>
    <dgm:cxn modelId="{7AAB81DA-BBD7-41B4-8E4B-113050D69653}" srcId="{6AC9119B-25F5-45B1-9CAD-838019DC9D94}" destId="{12634FDD-DD3C-4511-8A2C-0AFDEB62E83B}" srcOrd="1" destOrd="0" parTransId="{046EFD3B-724A-4ED1-8583-37101D608662}" sibTransId="{26CE9D66-9220-46E3-ABD9-564DA7F3764B}"/>
    <dgm:cxn modelId="{30DE2DF3-CFCE-4784-A527-64C32C8BE3E7}" type="presOf" srcId="{6AC9119B-25F5-45B1-9CAD-838019DC9D94}" destId="{5894553A-CE96-454B-A850-238B5EBD5CD4}" srcOrd="0" destOrd="0" presId="urn:microsoft.com/office/officeart/2005/8/layout/rings+Icon"/>
    <dgm:cxn modelId="{85038CAB-CF7D-43CF-A789-5060BC2359C2}" type="presParOf" srcId="{5894553A-CE96-454B-A850-238B5EBD5CD4}" destId="{7916809E-4C7F-4CCD-917A-F3A96C5DC767}" srcOrd="0" destOrd="0" presId="urn:microsoft.com/office/officeart/2005/8/layout/rings+Icon"/>
    <dgm:cxn modelId="{94B18BCB-34A9-4FFB-BE31-65D60534888C}" type="presParOf" srcId="{5894553A-CE96-454B-A850-238B5EBD5CD4}" destId="{72B0ACC4-60F7-4701-A120-87D58716973A}" srcOrd="1" destOrd="0" presId="urn:microsoft.com/office/officeart/2005/8/layout/rings+Icon"/>
    <dgm:cxn modelId="{0CB25871-0970-4FFC-A462-32FA3B23BB06}" type="presParOf" srcId="{5894553A-CE96-454B-A850-238B5EBD5CD4}" destId="{79AF7193-4B77-4ACE-9105-CB672595CF68}" srcOrd="2" destOrd="0" presId="urn:microsoft.com/office/officeart/2005/8/layout/rings+Icon"/>
    <dgm:cxn modelId="{8D7DEA7F-DBA6-435B-9E87-EF8D1B28CEB2}" type="presParOf" srcId="{5894553A-CE96-454B-A850-238B5EBD5CD4}" destId="{AE1DDA08-B70E-4DE7-A29A-EF8299663B24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6809E-4C7F-4CCD-917A-F3A96C5DC767}">
      <dsp:nvSpPr>
        <dsp:cNvPr id="0" name=""/>
        <dsp:cNvSpPr/>
      </dsp:nvSpPr>
      <dsp:spPr>
        <a:xfrm>
          <a:off x="582935" y="-347644"/>
          <a:ext cx="3808555" cy="38788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bg1"/>
              </a:solidFill>
            </a:rPr>
            <a:t>Fundraising for capital works</a:t>
          </a:r>
        </a:p>
      </dsp:txBody>
      <dsp:txXfrm>
        <a:off x="1140685" y="220405"/>
        <a:ext cx="2693055" cy="2742784"/>
      </dsp:txXfrm>
    </dsp:sp>
    <dsp:sp modelId="{72B0ACC4-60F7-4701-A120-87D58716973A}">
      <dsp:nvSpPr>
        <dsp:cNvPr id="0" name=""/>
        <dsp:cNvSpPr/>
      </dsp:nvSpPr>
      <dsp:spPr>
        <a:xfrm>
          <a:off x="3367299" y="724814"/>
          <a:ext cx="2898883" cy="3000159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</a:rPr>
            <a:t>Godly vision  (&amp; process) for church buildings</a:t>
          </a:r>
        </a:p>
      </dsp:txBody>
      <dsp:txXfrm>
        <a:off x="3791831" y="1164177"/>
        <a:ext cx="2049819" cy="2121433"/>
      </dsp:txXfrm>
    </dsp:sp>
    <dsp:sp modelId="{79AF7193-4B77-4ACE-9105-CB672595CF68}">
      <dsp:nvSpPr>
        <dsp:cNvPr id="0" name=""/>
        <dsp:cNvSpPr/>
      </dsp:nvSpPr>
      <dsp:spPr>
        <a:xfrm>
          <a:off x="4031451" y="0"/>
          <a:ext cx="1227765" cy="1302717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Open doors</a:t>
          </a:r>
        </a:p>
      </dsp:txBody>
      <dsp:txXfrm>
        <a:off x="4211253" y="190778"/>
        <a:ext cx="868161" cy="921161"/>
      </dsp:txXfrm>
    </dsp:sp>
    <dsp:sp modelId="{AE1DDA08-B70E-4DE7-A29A-EF8299663B24}">
      <dsp:nvSpPr>
        <dsp:cNvPr id="0" name=""/>
        <dsp:cNvSpPr/>
      </dsp:nvSpPr>
      <dsp:spPr>
        <a:xfrm>
          <a:off x="3887436" y="561513"/>
          <a:ext cx="403092" cy="437379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bg1"/>
              </a:solidFill>
            </a:rPr>
            <a:t>PM</a:t>
          </a:r>
        </a:p>
      </dsp:txBody>
      <dsp:txXfrm>
        <a:off x="3946467" y="625566"/>
        <a:ext cx="285030" cy="309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F2D2-F11C-46F1-BD2A-6051D0B0669C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5BB7-31DB-44B2-A089-05ADFFDED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6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5E58-646D-4542-988B-8321096F0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 b="1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E8D1D-620B-4CDA-A821-D4CA23C0F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3B08F-3DAA-4F79-82B4-FC65651D3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67" y="5877272"/>
            <a:ext cx="1964066" cy="6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02415-B876-42A1-8334-A9EBE3F8D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13C41-DA46-4FD2-B5E9-7BE012321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5A4A-363A-43A4-AE30-4BD1EBC3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EB96E-D21A-4F7C-A2F9-93707903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5E80-8805-41E2-8146-51CCB504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82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6622-E78D-40D1-9037-4242897D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CC08-C38E-47C2-B65A-A350A96E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38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A76E-C30F-49B3-BD47-95F4B8E3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9FDB-41E1-4C4F-83ED-801E8341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88CDA-7F76-4867-B310-5D5F82E1F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B9B7E-5140-4CB1-9E1E-78CE0B42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18084-E75D-4106-8D3A-7950D2CD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36809-0DF3-44B4-B6A0-4E57CCCF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7BAD-F83F-492B-BC63-5CC48609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52F10-F8A9-4055-9FE7-E9FDDFF00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03E42-0B92-4ED7-8CF4-C33331006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1BE51-82EA-419A-97A1-B2D90C1D2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EE28A-D22A-4C2C-B7CD-9EBC344C1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2A15E-2D36-48CB-A314-DB6B165C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EB2FD-0023-4DD1-B0D6-066D0F12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FBE57-3764-49F0-89D5-EE868C9A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8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24A7-6234-45F9-AD4B-55ADE3C0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03513-5955-4294-974C-259B47DA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28E3B-90B3-44D2-B33D-36E60905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501CA-3FB4-4640-8943-F9FE4BD2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8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B4F25-C821-4572-A6A3-01C6D985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50604-2C1B-434A-94DA-63119FAB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C7187-8443-4E76-8805-41F5113A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9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2B99-36C8-4E4E-84EA-0F52FA75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B09A0-CA6D-49FB-A5E1-634E959B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32763-87D0-4031-BB56-976B77348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83088-A13C-4BBE-A907-9C55190A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A7894-7DB8-4E0C-A4AE-B8A86F17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1974C-4C81-450F-AA32-46C7538F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1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8007-142B-4FDA-8614-8977D2D6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C18C8-8D30-4AD1-8FBC-8CC2E913C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46479-16BE-49CF-9807-97F0C32F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751FA-B75F-4A30-BC57-6FCA1AD5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32CC4-4FE4-4BDC-9677-A720FA57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F45EF-F7BC-45F4-B60C-79F9119A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4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B9B5-029B-43D3-B016-0A99B9EB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0353D-552A-4DBD-B1F3-B666E154E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0901-97BF-481D-8EA8-0295B7C3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8CB4-724E-4464-B949-B7E8A6AC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3034-D208-4535-A0C4-126C960E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0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75BF2-AC2A-4AB6-B87A-DAE650B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F2A16-C03B-4B98-91F9-521ECE55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4C560-0552-4F2F-8D5B-694E95C4BBBE}"/>
              </a:ext>
            </a:extLst>
          </p:cNvPr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9F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mily.allen@chester.anglican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CA7E-005F-424B-806B-4C573C040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52736"/>
            <a:ext cx="6858000" cy="873051"/>
          </a:xfrm>
        </p:spPr>
        <p:txBody>
          <a:bodyPr>
            <a:normAutofit/>
          </a:bodyPr>
          <a:lstStyle/>
          <a:p>
            <a:r>
              <a:rPr lang="en-GB" sz="4000" dirty="0"/>
              <a:t>Buildings for 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058DF-8946-47C4-A3B7-ECC0DEB6A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2456123"/>
            <a:ext cx="6858000" cy="1368152"/>
          </a:xfrm>
        </p:spPr>
        <p:txBody>
          <a:bodyPr>
            <a:normAutofit/>
          </a:bodyPr>
          <a:lstStyle/>
          <a:p>
            <a:r>
              <a:rPr lang="en-GB" sz="2800" dirty="0"/>
              <a:t>Emily Allen, Church Buildings </a:t>
            </a:r>
            <a:r>
              <a:rPr lang="en-GB" sz="2800" dirty="0" err="1"/>
              <a:t>Missioner</a:t>
            </a:r>
            <a:endParaRPr lang="en-GB" sz="2800" dirty="0"/>
          </a:p>
        </p:txBody>
      </p:sp>
      <p:pic>
        <p:nvPicPr>
          <p:cNvPr id="4" name="Picture 2" descr="Historic England">
            <a:extLst>
              <a:ext uri="{FF2B5EF4-FFF2-40B4-BE49-F238E27FC236}">
                <a16:creationId xmlns:a16="http://schemas.microsoft.com/office/drawing/2014/main" id="{14689F24-70AB-4191-AE58-432B947F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49280"/>
            <a:ext cx="22193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376A-E331-47B2-A3D7-EE3EF984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9"/>
            <a:ext cx="7886700" cy="1152128"/>
          </a:xfrm>
        </p:spPr>
        <p:txBody>
          <a:bodyPr>
            <a:normAutofit fontScale="90000"/>
          </a:bodyPr>
          <a:lstStyle/>
          <a:p>
            <a:r>
              <a:rPr lang="en-GB" dirty="0"/>
              <a:t>Training 2019 </a:t>
            </a:r>
            <a:r>
              <a:rPr lang="en-GB" sz="2000" b="1" dirty="0">
                <a:solidFill>
                  <a:srgbClr val="FFFF00"/>
                </a:solidFill>
              </a:rPr>
              <a:t>www.chester.anglican.org. Click on ‘Events’</a:t>
            </a:r>
            <a:br>
              <a:rPr lang="en-GB" sz="3200" b="1" dirty="0">
                <a:solidFill>
                  <a:srgbClr val="FFFF00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123B-512B-4139-83A3-D4F6FFFE7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01" y="980728"/>
            <a:ext cx="797579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/>
          </a:p>
          <a:p>
            <a:r>
              <a:rPr lang="en-GB" sz="2400" b="1" dirty="0"/>
              <a:t>Explorers of church building projects </a:t>
            </a:r>
          </a:p>
          <a:p>
            <a:pPr marL="0" indent="0">
              <a:buNone/>
            </a:pPr>
            <a:r>
              <a:rPr lang="en-GB" sz="2400" b="1" dirty="0"/>
              <a:t> </a:t>
            </a:r>
            <a:r>
              <a:rPr lang="en-GB" sz="2400" dirty="0"/>
              <a:t>26</a:t>
            </a:r>
            <a:r>
              <a:rPr lang="en-GB" sz="2400" baseline="30000" dirty="0"/>
              <a:t>th</a:t>
            </a:r>
            <a:r>
              <a:rPr lang="en-GB" sz="2400" dirty="0"/>
              <a:t> Sept (A/V) and 31</a:t>
            </a:r>
            <a:r>
              <a:rPr lang="en-GB" sz="2400" baseline="30000" dirty="0"/>
              <a:t>st</a:t>
            </a:r>
            <a:r>
              <a:rPr lang="en-GB" sz="2400" dirty="0"/>
              <a:t> Oct (ecumenical)</a:t>
            </a:r>
          </a:p>
          <a:p>
            <a:endParaRPr lang="en-GB" sz="2400" b="1" dirty="0"/>
          </a:p>
          <a:p>
            <a:r>
              <a:rPr lang="en-GB" sz="2400" b="1" dirty="0"/>
              <a:t>Managing Events in Your Church </a:t>
            </a:r>
          </a:p>
          <a:p>
            <a:pPr marL="0" indent="0">
              <a:buNone/>
            </a:pPr>
            <a:r>
              <a:rPr lang="en-GB" sz="2400" b="1" dirty="0"/>
              <a:t> </a:t>
            </a:r>
            <a:r>
              <a:rPr lang="en-GB" sz="2400" dirty="0"/>
              <a:t>Sat 7</a:t>
            </a:r>
            <a:r>
              <a:rPr lang="en-GB" sz="2400" baseline="30000" dirty="0"/>
              <a:t>th</a:t>
            </a:r>
            <a:r>
              <a:rPr lang="en-GB" sz="2400" dirty="0"/>
              <a:t> Sept </a:t>
            </a:r>
          </a:p>
          <a:p>
            <a:pPr marL="0" indent="0">
              <a:buNone/>
            </a:pPr>
            <a:r>
              <a:rPr lang="en-GB" sz="2400" b="1" dirty="0"/>
              <a:t> </a:t>
            </a:r>
          </a:p>
          <a:p>
            <a:r>
              <a:rPr lang="en-GB" sz="2400" b="1" dirty="0"/>
              <a:t>Writing a Successful Grant Application </a:t>
            </a:r>
          </a:p>
          <a:p>
            <a:pPr marL="0" indent="0">
              <a:buNone/>
            </a:pPr>
            <a:r>
              <a:rPr lang="en-GB" sz="2400" b="1" dirty="0"/>
              <a:t> </a:t>
            </a:r>
            <a:r>
              <a:rPr lang="en-GB" sz="2400" dirty="0"/>
              <a:t>Weds 2</a:t>
            </a:r>
            <a:r>
              <a:rPr lang="en-GB" sz="2400" baseline="30000" dirty="0"/>
              <a:t>nd</a:t>
            </a:r>
            <a:r>
              <a:rPr lang="en-GB" sz="2400" dirty="0"/>
              <a:t> and repeated Sat 12</a:t>
            </a:r>
            <a:r>
              <a:rPr lang="en-GB" sz="2400" baseline="30000" dirty="0"/>
              <a:t>th</a:t>
            </a:r>
            <a:r>
              <a:rPr lang="en-GB" sz="2400" dirty="0"/>
              <a:t> Oct</a:t>
            </a:r>
          </a:p>
          <a:p>
            <a:endParaRPr lang="en-GB" sz="3400" b="1" dirty="0"/>
          </a:p>
        </p:txBody>
      </p:sp>
    </p:spTree>
    <p:extLst>
      <p:ext uri="{BB962C8B-B14F-4D97-AF65-F5344CB8AC3E}">
        <p14:creationId xmlns:p14="http://schemas.microsoft.com/office/powerpoint/2010/main" val="277452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CA7E-005F-424B-806B-4C573C040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52736"/>
            <a:ext cx="6858000" cy="873051"/>
          </a:xfrm>
        </p:spPr>
        <p:txBody>
          <a:bodyPr>
            <a:normAutofit/>
          </a:bodyPr>
          <a:lstStyle/>
          <a:p>
            <a:r>
              <a:rPr lang="en-GB" sz="4000" dirty="0"/>
              <a:t>Buildings for 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058DF-8946-47C4-A3B7-ECC0DEB6A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Emily Allen, Church Buildings </a:t>
            </a:r>
            <a:r>
              <a:rPr lang="en-GB" sz="2800" dirty="0" err="1"/>
              <a:t>Missioner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E: </a:t>
            </a:r>
            <a:r>
              <a:rPr lang="en-GB" sz="2800" dirty="0">
                <a:hlinkClick r:id="rId2"/>
              </a:rPr>
              <a:t>emily.allen@chester.anglican.org</a:t>
            </a:r>
            <a:endParaRPr lang="en-GB" sz="2800" dirty="0"/>
          </a:p>
          <a:p>
            <a:r>
              <a:rPr lang="en-GB" sz="2800" dirty="0"/>
              <a:t>T: 01928 718 834 ex268</a:t>
            </a:r>
          </a:p>
        </p:txBody>
      </p:sp>
      <p:pic>
        <p:nvPicPr>
          <p:cNvPr id="4" name="Picture 2" descr="Historic England">
            <a:extLst>
              <a:ext uri="{FF2B5EF4-FFF2-40B4-BE49-F238E27FC236}">
                <a16:creationId xmlns:a16="http://schemas.microsoft.com/office/drawing/2014/main" id="{14689F24-70AB-4191-AE58-432B947F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49280"/>
            <a:ext cx="22193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3032-7561-4736-80E8-C1994314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Parish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EDE08-5ACD-4EA6-B5FC-29D6C18DB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pPr marL="3429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E622D38-FA17-4722-9BED-6C43FBA5B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309403"/>
              </p:ext>
            </p:extLst>
          </p:nvPr>
        </p:nvGraphicFramePr>
        <p:xfrm>
          <a:off x="628650" y="18705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16809E-4C7F-4CCD-917A-F3A96C5DC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B0ACC4-60F7-4701-A120-87D587169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AF7193-4B77-4ACE-9105-CB672595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1DDA08-B70E-4DE7-A29A-EF8299663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1E1C2-E123-43A2-98B4-74BFC5FD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B3A9-EE63-4E6C-9C62-D1D64B9E8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16D92-DE76-47FB-BDBC-C30788E156B1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94" y="0"/>
            <a:ext cx="3788306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670A75-EC49-4DC4-952F-21493701B2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63417" y="3486615"/>
            <a:ext cx="3821565" cy="2792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9B9FCD-E0F6-42FA-839F-13F35463E5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83" y="3909127"/>
            <a:ext cx="3608195" cy="290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2B02E-74BA-4500-AF9D-BE73B4D0460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8" y="-43584"/>
            <a:ext cx="4019149" cy="3029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emilyallen\AppData\Local\Microsoft\Windows\INetCache\IE\DS12N4M7\Candle_flame_01[1].jpg">
            <a:extLst>
              <a:ext uri="{FF2B5EF4-FFF2-40B4-BE49-F238E27FC236}">
                <a16:creationId xmlns:a16="http://schemas.microsoft.com/office/drawing/2014/main" id="{DF64D14E-5F57-4E61-BBB5-F4C7E494B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84" y="2805105"/>
            <a:ext cx="2792887" cy="2041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450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5126"/>
            <a:ext cx="8352928" cy="1325563"/>
          </a:xfrm>
        </p:spPr>
        <p:txBody>
          <a:bodyPr>
            <a:normAutofit/>
          </a:bodyPr>
          <a:lstStyle/>
          <a:p>
            <a:r>
              <a:rPr lang="en-GB" sz="3200" dirty="0"/>
              <a:t>Sacred spaces as one conduit to enable people to encounter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356" y="2114013"/>
            <a:ext cx="6552728" cy="13255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1200" dirty="0"/>
              <a:t>What do you want FROM your building in line with a Godly vision?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1200" dirty="0"/>
          </a:p>
          <a:p>
            <a:pPr marL="0" indent="0">
              <a:buNone/>
            </a:pPr>
            <a:r>
              <a:rPr lang="en-GB" sz="3200" dirty="0"/>
              <a:t> </a:t>
            </a:r>
          </a:p>
        </p:txBody>
      </p:sp>
      <p:pic>
        <p:nvPicPr>
          <p:cNvPr id="1026" name="Picture 2" descr="C:\Users\13XBZ32\AppData\Local\Microsoft\Windows\INetCache\IE\4VWEJ9KJ\1024px-Red_x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7" y="362292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3XBZ32\AppData\Local\Microsoft\Windows\INetCache\IE\AQ7EZBOX\Green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8" y="1848410"/>
            <a:ext cx="1277888" cy="12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006D8-02EF-471C-A7C2-423EBB1D684A}"/>
              </a:ext>
            </a:extLst>
          </p:cNvPr>
          <p:cNvSpPr txBox="1"/>
          <p:nvPr/>
        </p:nvSpPr>
        <p:spPr>
          <a:xfrm>
            <a:off x="2267744" y="3622920"/>
            <a:ext cx="57606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What do you want to do TO your building?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1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93F7-0036-4ADA-98FC-CE83AF10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12181"/>
            <a:ext cx="7663457" cy="931371"/>
          </a:xfrm>
        </p:spPr>
        <p:txBody>
          <a:bodyPr/>
          <a:lstStyle/>
          <a:p>
            <a:r>
              <a:rPr lang="en-GB" dirty="0"/>
              <a:t>www.chester.anglican.org / Mission / Buildings for mission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14104-C70E-4915-9162-6448B9D03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55889-3FC9-45F3-BC0F-1A859E65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6" y="1143000"/>
            <a:ext cx="9144000" cy="5715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B0E30B-F51C-4434-8AC7-3EA06859284F}"/>
              </a:ext>
            </a:extLst>
          </p:cNvPr>
          <p:cNvSpPr/>
          <p:nvPr/>
        </p:nvSpPr>
        <p:spPr>
          <a:xfrm>
            <a:off x="4236269" y="2523335"/>
            <a:ext cx="1000132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574986-EA5B-46D1-8AA5-FFB7413D503F}"/>
              </a:ext>
            </a:extLst>
          </p:cNvPr>
          <p:cNvSpPr/>
          <p:nvPr/>
        </p:nvSpPr>
        <p:spPr>
          <a:xfrm>
            <a:off x="4279812" y="4000500"/>
            <a:ext cx="1584176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07C203-6B1B-47CB-9426-F6398E1A6FEA}"/>
              </a:ext>
            </a:extLst>
          </p:cNvPr>
          <p:cNvCxnSpPr/>
          <p:nvPr/>
        </p:nvCxnSpPr>
        <p:spPr>
          <a:xfrm>
            <a:off x="4712026" y="831191"/>
            <a:ext cx="24309" cy="15315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4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1EDE-13D0-49D1-932B-B9813B74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Missional fundraising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01731-8465-44B9-96F7-A065DF9DE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1" y="2276872"/>
            <a:ext cx="9217024" cy="30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9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5511F-7983-440A-A1EC-D934CA015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D0B63-5019-46D1-B9C6-5A132BF6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159919"/>
            <a:ext cx="9144000" cy="5715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430743-99E6-4113-8242-3CD24381E021}"/>
              </a:ext>
            </a:extLst>
          </p:cNvPr>
          <p:cNvCxnSpPr/>
          <p:nvPr/>
        </p:nvCxnSpPr>
        <p:spPr>
          <a:xfrm>
            <a:off x="4716016" y="953925"/>
            <a:ext cx="24309" cy="15315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A9E76BA-339A-4E71-B12E-6138F8E202D8}"/>
              </a:ext>
            </a:extLst>
          </p:cNvPr>
          <p:cNvSpPr/>
          <p:nvPr/>
        </p:nvSpPr>
        <p:spPr>
          <a:xfrm>
            <a:off x="4355976" y="2847884"/>
            <a:ext cx="1000132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1085A4-FC0A-443C-94AB-432BD6CC1DFE}"/>
              </a:ext>
            </a:extLst>
          </p:cNvPr>
          <p:cNvSpPr/>
          <p:nvPr/>
        </p:nvSpPr>
        <p:spPr>
          <a:xfrm>
            <a:off x="4229050" y="4293096"/>
            <a:ext cx="1584176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2039BD-B749-4795-B5F3-917E74D1D250}"/>
              </a:ext>
            </a:extLst>
          </p:cNvPr>
          <p:cNvSpPr/>
          <p:nvPr/>
        </p:nvSpPr>
        <p:spPr>
          <a:xfrm>
            <a:off x="5580112" y="4871822"/>
            <a:ext cx="1584176" cy="28575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9FE699-73D1-4F4D-ABA9-97A6D50E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4212"/>
            <a:ext cx="7886700" cy="1325563"/>
          </a:xfrm>
        </p:spPr>
        <p:txBody>
          <a:bodyPr/>
          <a:lstStyle/>
          <a:p>
            <a:r>
              <a:rPr lang="en-GB" dirty="0"/>
              <a:t>www.chester.anglican.org / Mission / Resourcing Mission</a:t>
            </a:r>
          </a:p>
        </p:txBody>
      </p:sp>
    </p:spTree>
    <p:extLst>
      <p:ext uri="{BB962C8B-B14F-4D97-AF65-F5344CB8AC3E}">
        <p14:creationId xmlns:p14="http://schemas.microsoft.com/office/powerpoint/2010/main" val="284431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7EB7-3FBF-484A-8284-E4FEDCD2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65126"/>
            <a:ext cx="8496944" cy="1325563"/>
          </a:xfrm>
        </p:spPr>
        <p:txBody>
          <a:bodyPr>
            <a:normAutofit/>
          </a:bodyPr>
          <a:lstStyle/>
          <a:p>
            <a:r>
              <a:rPr lang="en-GB" dirty="0"/>
              <a:t>Preventative Maintenance</a:t>
            </a:r>
            <a:br>
              <a:rPr lang="en-GB" dirty="0"/>
            </a:br>
            <a:r>
              <a:rPr lang="en-GB" sz="2000" dirty="0"/>
              <a:t>www.chester.anglican.org/mission/buildings-for-mission/buildings-maintenance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C9D79C-CE1D-4266-AD67-95BA4BC67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707225" cy="5030419"/>
          </a:xfrm>
        </p:spPr>
      </p:pic>
    </p:spTree>
    <p:extLst>
      <p:ext uri="{BB962C8B-B14F-4D97-AF65-F5344CB8AC3E}">
        <p14:creationId xmlns:p14="http://schemas.microsoft.com/office/powerpoint/2010/main" val="33038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F5DF-02AD-48C9-9FEC-C335C2FE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www.maintenancebooker.org.uk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CDDD53-8A7F-447F-96EB-08C969C22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27" y="1484784"/>
            <a:ext cx="8597145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75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E40743-ED18-4F06-ADDC-C3AA74CCDEEE}" vid="{C652B2C0-EB2F-4DD3-A8D5-4F976431F4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167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Open Sans SemiBold</vt:lpstr>
      <vt:lpstr>Office Theme</vt:lpstr>
      <vt:lpstr>Buildings for Mission</vt:lpstr>
      <vt:lpstr>Parish support</vt:lpstr>
      <vt:lpstr>PowerPoint Presentation</vt:lpstr>
      <vt:lpstr>Sacred spaces as one conduit to enable people to encounter Christ</vt:lpstr>
      <vt:lpstr>www.chester.anglican.org / Mission / Buildings for mission </vt:lpstr>
      <vt:lpstr>Missional fundraising</vt:lpstr>
      <vt:lpstr>www.chester.anglican.org / Mission / Resourcing Mission</vt:lpstr>
      <vt:lpstr>Preventative Maintenance www.chester.anglican.org/mission/buildings-for-mission/buildings-maintenance</vt:lpstr>
      <vt:lpstr>www.maintenancebooker.org.uk</vt:lpstr>
      <vt:lpstr>Training 2019 www.chester.anglican.org. Click on ‘Events’ </vt:lpstr>
      <vt:lpstr>Buildings for 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Freeman</dc:creator>
  <cp:lastModifiedBy>Pat Pugh</cp:lastModifiedBy>
  <cp:revision>38</cp:revision>
  <dcterms:created xsi:type="dcterms:W3CDTF">2019-02-07T14:37:04Z</dcterms:created>
  <dcterms:modified xsi:type="dcterms:W3CDTF">2019-07-15T10:20:04Z</dcterms:modified>
</cp:coreProperties>
</file>