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78" r:id="rId4"/>
    <p:sldId id="279" r:id="rId5"/>
    <p:sldId id="257" r:id="rId6"/>
    <p:sldId id="259" r:id="rId7"/>
    <p:sldId id="261" r:id="rId8"/>
    <p:sldId id="258" r:id="rId9"/>
    <p:sldId id="262" r:id="rId10"/>
    <p:sldId id="266" r:id="rId11"/>
    <p:sldId id="27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3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C3D501-560B-476B-92EF-3B98C4F068C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B2C62349-C2F9-4B88-BF4C-31CFF415304D}">
      <dgm:prSet/>
      <dgm:spPr/>
      <dgm:t>
        <a:bodyPr/>
        <a:lstStyle/>
        <a:p>
          <a:r>
            <a:rPr lang="en-GB" dirty="0"/>
            <a:t>Faculty Jurisdiction has existed since 19</a:t>
          </a:r>
          <a:r>
            <a:rPr lang="en-GB" baseline="30000" dirty="0"/>
            <a:t>th</a:t>
          </a:r>
          <a:r>
            <a:rPr lang="en-GB" dirty="0"/>
            <a:t> century</a:t>
          </a:r>
          <a:endParaRPr lang="en-US" dirty="0"/>
        </a:p>
      </dgm:t>
    </dgm:pt>
    <dgm:pt modelId="{D82C8731-6BEB-4EAF-A2EF-5F66B1E69090}" type="parTrans" cxnId="{98462EA1-2EB9-4A0A-A3F7-21370512556A}">
      <dgm:prSet/>
      <dgm:spPr/>
      <dgm:t>
        <a:bodyPr/>
        <a:lstStyle/>
        <a:p>
          <a:endParaRPr lang="en-US"/>
        </a:p>
      </dgm:t>
    </dgm:pt>
    <dgm:pt modelId="{0EFB3A0D-3866-4B7E-A5BE-DFE689201D03}" type="sibTrans" cxnId="{98462EA1-2EB9-4A0A-A3F7-21370512556A}">
      <dgm:prSet/>
      <dgm:spPr/>
      <dgm:t>
        <a:bodyPr/>
        <a:lstStyle/>
        <a:p>
          <a:endParaRPr lang="en-US" dirty="0"/>
        </a:p>
      </dgm:t>
    </dgm:pt>
    <dgm:pt modelId="{3C13795B-4BDA-4538-B374-EA3F8C470011}">
      <dgm:prSet/>
      <dgm:spPr/>
      <dgm:t>
        <a:bodyPr/>
        <a:lstStyle/>
        <a:p>
          <a:r>
            <a:rPr lang="en-GB" dirty="0"/>
            <a:t>Ecclesiastical Exemption means the Church has a control over works to church interiors through Faculty Jurisdiction</a:t>
          </a:r>
          <a:endParaRPr lang="en-US" dirty="0"/>
        </a:p>
      </dgm:t>
    </dgm:pt>
    <dgm:pt modelId="{392DC395-87F8-4D36-8B3A-A22C063EFFA0}" type="parTrans" cxnId="{2EE2E619-CEFF-4596-AC42-C267287BEBC1}">
      <dgm:prSet/>
      <dgm:spPr/>
      <dgm:t>
        <a:bodyPr/>
        <a:lstStyle/>
        <a:p>
          <a:endParaRPr lang="en-US"/>
        </a:p>
      </dgm:t>
    </dgm:pt>
    <dgm:pt modelId="{562DF505-5DEF-4799-86A8-B75E30B480C7}" type="sibTrans" cxnId="{2EE2E619-CEFF-4596-AC42-C267287BEBC1}">
      <dgm:prSet/>
      <dgm:spPr/>
      <dgm:t>
        <a:bodyPr/>
        <a:lstStyle/>
        <a:p>
          <a:endParaRPr lang="en-US" dirty="0"/>
        </a:p>
      </dgm:t>
    </dgm:pt>
    <dgm:pt modelId="{88CC5B7A-E8CE-4CE3-BC17-DE49C9423F94}">
      <dgm:prSet/>
      <dgm:spPr/>
      <dgm:t>
        <a:bodyPr/>
        <a:lstStyle/>
        <a:p>
          <a:r>
            <a:rPr lang="en-US" dirty="0"/>
            <a:t>A faculty is a legal permission – required for works to a church building or churchyard that includes changes</a:t>
          </a:r>
        </a:p>
      </dgm:t>
    </dgm:pt>
    <dgm:pt modelId="{F13B20B6-CE78-4439-B7A7-714707A77D3B}" type="parTrans" cxnId="{FE25417F-DE66-4845-AE2E-7BEF4BAC9A65}">
      <dgm:prSet/>
      <dgm:spPr/>
      <dgm:t>
        <a:bodyPr/>
        <a:lstStyle/>
        <a:p>
          <a:endParaRPr lang="en-US"/>
        </a:p>
      </dgm:t>
    </dgm:pt>
    <dgm:pt modelId="{D47C4121-B547-46EB-B47D-E8E382BAC444}" type="sibTrans" cxnId="{FE25417F-DE66-4845-AE2E-7BEF4BAC9A65}">
      <dgm:prSet/>
      <dgm:spPr/>
      <dgm:t>
        <a:bodyPr/>
        <a:lstStyle/>
        <a:p>
          <a:endParaRPr lang="en-US" dirty="0"/>
        </a:p>
      </dgm:t>
    </dgm:pt>
    <dgm:pt modelId="{F72984A5-4087-4CBD-B571-8F9CB83AF71E}">
      <dgm:prSet/>
      <dgm:spPr/>
      <dgm:t>
        <a:bodyPr/>
        <a:lstStyle/>
        <a:p>
          <a:r>
            <a:rPr lang="en-GB" dirty="0"/>
            <a:t>Need for parity if the Church is to retain Ecclesiastical Exemption</a:t>
          </a:r>
          <a:endParaRPr lang="en-US" dirty="0"/>
        </a:p>
      </dgm:t>
    </dgm:pt>
    <dgm:pt modelId="{93BB0FFB-1F7B-426D-A133-EAD0CB8B04DB}" type="parTrans" cxnId="{9917C549-3828-4439-8F19-E5D2ECE3B655}">
      <dgm:prSet/>
      <dgm:spPr/>
      <dgm:t>
        <a:bodyPr/>
        <a:lstStyle/>
        <a:p>
          <a:endParaRPr lang="en-US"/>
        </a:p>
      </dgm:t>
    </dgm:pt>
    <dgm:pt modelId="{1E622E20-9094-4A5D-BE6E-141FA62DA982}" type="sibTrans" cxnId="{9917C549-3828-4439-8F19-E5D2ECE3B655}">
      <dgm:prSet/>
      <dgm:spPr/>
      <dgm:t>
        <a:bodyPr/>
        <a:lstStyle/>
        <a:p>
          <a:endParaRPr lang="en-US" dirty="0"/>
        </a:p>
      </dgm:t>
    </dgm:pt>
    <dgm:pt modelId="{F02DC63B-8BD8-4543-B8C4-7FFCE8862113}">
      <dgm:prSet/>
      <dgm:spPr/>
      <dgm:t>
        <a:bodyPr/>
        <a:lstStyle/>
        <a:p>
          <a:r>
            <a:rPr lang="en-GB" dirty="0"/>
            <a:t>Faculty Jurisdiction runs parallel to secular planning</a:t>
          </a:r>
          <a:endParaRPr lang="en-US" dirty="0"/>
        </a:p>
      </dgm:t>
    </dgm:pt>
    <dgm:pt modelId="{3968E8E6-5BBD-4360-935E-9CE832F5D447}" type="parTrans" cxnId="{A77E14D7-ACA3-4503-B64F-E63B3FA65963}">
      <dgm:prSet/>
      <dgm:spPr/>
      <dgm:t>
        <a:bodyPr/>
        <a:lstStyle/>
        <a:p>
          <a:endParaRPr lang="en-US"/>
        </a:p>
      </dgm:t>
    </dgm:pt>
    <dgm:pt modelId="{BA4BA698-B988-49F9-9B96-983BDEBF73DD}" type="sibTrans" cxnId="{A77E14D7-ACA3-4503-B64F-E63B3FA65963}">
      <dgm:prSet/>
      <dgm:spPr/>
      <dgm:t>
        <a:bodyPr/>
        <a:lstStyle/>
        <a:p>
          <a:endParaRPr lang="en-US"/>
        </a:p>
      </dgm:t>
    </dgm:pt>
    <dgm:pt modelId="{D9B20BDF-BDA5-40FB-B6D5-A0CADC192861}" type="pres">
      <dgm:prSet presAssocID="{93C3D501-560B-476B-92EF-3B98C4F068CB}" presName="outerComposite" presStyleCnt="0">
        <dgm:presLayoutVars>
          <dgm:chMax val="5"/>
          <dgm:dir/>
          <dgm:resizeHandles val="exact"/>
        </dgm:presLayoutVars>
      </dgm:prSet>
      <dgm:spPr/>
    </dgm:pt>
    <dgm:pt modelId="{0BA841BA-CB72-4DA0-8739-BBFB0342558D}" type="pres">
      <dgm:prSet presAssocID="{93C3D501-560B-476B-92EF-3B98C4F068CB}" presName="dummyMaxCanvas" presStyleCnt="0">
        <dgm:presLayoutVars/>
      </dgm:prSet>
      <dgm:spPr/>
    </dgm:pt>
    <dgm:pt modelId="{D11980D9-0214-4FF1-AEA5-F8C477E27C9A}" type="pres">
      <dgm:prSet presAssocID="{93C3D501-560B-476B-92EF-3B98C4F068CB}" presName="FiveNodes_1" presStyleLbl="node1" presStyleIdx="0" presStyleCnt="5">
        <dgm:presLayoutVars>
          <dgm:bulletEnabled val="1"/>
        </dgm:presLayoutVars>
      </dgm:prSet>
      <dgm:spPr/>
    </dgm:pt>
    <dgm:pt modelId="{6CDC59E9-A614-4B8C-B33A-E4B69916E756}" type="pres">
      <dgm:prSet presAssocID="{93C3D501-560B-476B-92EF-3B98C4F068CB}" presName="FiveNodes_2" presStyleLbl="node1" presStyleIdx="1" presStyleCnt="5">
        <dgm:presLayoutVars>
          <dgm:bulletEnabled val="1"/>
        </dgm:presLayoutVars>
      </dgm:prSet>
      <dgm:spPr/>
    </dgm:pt>
    <dgm:pt modelId="{BC8DC05F-BCC9-498D-A84F-CE9EB192C6B9}" type="pres">
      <dgm:prSet presAssocID="{93C3D501-560B-476B-92EF-3B98C4F068CB}" presName="FiveNodes_3" presStyleLbl="node1" presStyleIdx="2" presStyleCnt="5">
        <dgm:presLayoutVars>
          <dgm:bulletEnabled val="1"/>
        </dgm:presLayoutVars>
      </dgm:prSet>
      <dgm:spPr/>
    </dgm:pt>
    <dgm:pt modelId="{5D78D093-F6A9-4104-AE1F-3EFC355DF1B4}" type="pres">
      <dgm:prSet presAssocID="{93C3D501-560B-476B-92EF-3B98C4F068CB}" presName="FiveNodes_4" presStyleLbl="node1" presStyleIdx="3" presStyleCnt="5">
        <dgm:presLayoutVars>
          <dgm:bulletEnabled val="1"/>
        </dgm:presLayoutVars>
      </dgm:prSet>
      <dgm:spPr/>
    </dgm:pt>
    <dgm:pt modelId="{33B58029-504D-45C6-9326-AEB386AAF6F1}" type="pres">
      <dgm:prSet presAssocID="{93C3D501-560B-476B-92EF-3B98C4F068CB}" presName="FiveNodes_5" presStyleLbl="node1" presStyleIdx="4" presStyleCnt="5">
        <dgm:presLayoutVars>
          <dgm:bulletEnabled val="1"/>
        </dgm:presLayoutVars>
      </dgm:prSet>
      <dgm:spPr/>
    </dgm:pt>
    <dgm:pt modelId="{C11F6152-0E8A-4E8A-8ED0-476E260F7663}" type="pres">
      <dgm:prSet presAssocID="{93C3D501-560B-476B-92EF-3B98C4F068CB}" presName="FiveConn_1-2" presStyleLbl="fgAccFollowNode1" presStyleIdx="0" presStyleCnt="4">
        <dgm:presLayoutVars>
          <dgm:bulletEnabled val="1"/>
        </dgm:presLayoutVars>
      </dgm:prSet>
      <dgm:spPr/>
    </dgm:pt>
    <dgm:pt modelId="{FE3F2DA9-A5E6-49B7-95A0-668D74184664}" type="pres">
      <dgm:prSet presAssocID="{93C3D501-560B-476B-92EF-3B98C4F068CB}" presName="FiveConn_2-3" presStyleLbl="fgAccFollowNode1" presStyleIdx="1" presStyleCnt="4">
        <dgm:presLayoutVars>
          <dgm:bulletEnabled val="1"/>
        </dgm:presLayoutVars>
      </dgm:prSet>
      <dgm:spPr/>
    </dgm:pt>
    <dgm:pt modelId="{81E86A61-5D09-412D-9C78-824383F6EF28}" type="pres">
      <dgm:prSet presAssocID="{93C3D501-560B-476B-92EF-3B98C4F068CB}" presName="FiveConn_3-4" presStyleLbl="fgAccFollowNode1" presStyleIdx="2" presStyleCnt="4">
        <dgm:presLayoutVars>
          <dgm:bulletEnabled val="1"/>
        </dgm:presLayoutVars>
      </dgm:prSet>
      <dgm:spPr/>
    </dgm:pt>
    <dgm:pt modelId="{D422C937-22EE-4B85-AFE4-503204490227}" type="pres">
      <dgm:prSet presAssocID="{93C3D501-560B-476B-92EF-3B98C4F068CB}" presName="FiveConn_4-5" presStyleLbl="fgAccFollowNode1" presStyleIdx="3" presStyleCnt="4">
        <dgm:presLayoutVars>
          <dgm:bulletEnabled val="1"/>
        </dgm:presLayoutVars>
      </dgm:prSet>
      <dgm:spPr/>
    </dgm:pt>
    <dgm:pt modelId="{CFFCAF6C-5E91-447B-B638-B32B466A281F}" type="pres">
      <dgm:prSet presAssocID="{93C3D501-560B-476B-92EF-3B98C4F068CB}" presName="FiveNodes_1_text" presStyleLbl="node1" presStyleIdx="4" presStyleCnt="5">
        <dgm:presLayoutVars>
          <dgm:bulletEnabled val="1"/>
        </dgm:presLayoutVars>
      </dgm:prSet>
      <dgm:spPr/>
    </dgm:pt>
    <dgm:pt modelId="{78A60FB8-93C8-4DE0-B3FC-CE47D5A0733E}" type="pres">
      <dgm:prSet presAssocID="{93C3D501-560B-476B-92EF-3B98C4F068CB}" presName="FiveNodes_2_text" presStyleLbl="node1" presStyleIdx="4" presStyleCnt="5">
        <dgm:presLayoutVars>
          <dgm:bulletEnabled val="1"/>
        </dgm:presLayoutVars>
      </dgm:prSet>
      <dgm:spPr/>
    </dgm:pt>
    <dgm:pt modelId="{B7D9F96C-887C-4A5A-9286-0BD0EEB23BF6}" type="pres">
      <dgm:prSet presAssocID="{93C3D501-560B-476B-92EF-3B98C4F068CB}" presName="FiveNodes_3_text" presStyleLbl="node1" presStyleIdx="4" presStyleCnt="5">
        <dgm:presLayoutVars>
          <dgm:bulletEnabled val="1"/>
        </dgm:presLayoutVars>
      </dgm:prSet>
      <dgm:spPr/>
    </dgm:pt>
    <dgm:pt modelId="{CA54341B-390F-4A96-81DB-C6F6F2E01431}" type="pres">
      <dgm:prSet presAssocID="{93C3D501-560B-476B-92EF-3B98C4F068CB}" presName="FiveNodes_4_text" presStyleLbl="node1" presStyleIdx="4" presStyleCnt="5">
        <dgm:presLayoutVars>
          <dgm:bulletEnabled val="1"/>
        </dgm:presLayoutVars>
      </dgm:prSet>
      <dgm:spPr/>
    </dgm:pt>
    <dgm:pt modelId="{ADC8A7C8-E874-4DD3-8B8D-41E861376C63}" type="pres">
      <dgm:prSet presAssocID="{93C3D501-560B-476B-92EF-3B98C4F068CB}" presName="FiveNodes_5_text" presStyleLbl="node1" presStyleIdx="4" presStyleCnt="5">
        <dgm:presLayoutVars>
          <dgm:bulletEnabled val="1"/>
        </dgm:presLayoutVars>
      </dgm:prSet>
      <dgm:spPr/>
    </dgm:pt>
  </dgm:ptLst>
  <dgm:cxnLst>
    <dgm:cxn modelId="{A91DA611-5967-4C4A-8269-5F086377C142}" type="presOf" srcId="{3C13795B-4BDA-4538-B374-EA3F8C470011}" destId="{78A60FB8-93C8-4DE0-B3FC-CE47D5A0733E}" srcOrd="1" destOrd="0" presId="urn:microsoft.com/office/officeart/2005/8/layout/vProcess5"/>
    <dgm:cxn modelId="{2EE2E619-CEFF-4596-AC42-C267287BEBC1}" srcId="{93C3D501-560B-476B-92EF-3B98C4F068CB}" destId="{3C13795B-4BDA-4538-B374-EA3F8C470011}" srcOrd="1" destOrd="0" parTransId="{392DC395-87F8-4D36-8B3A-A22C063EFFA0}" sibTransId="{562DF505-5DEF-4799-86A8-B75E30B480C7}"/>
    <dgm:cxn modelId="{0D363028-14FC-46C2-A181-10A8A64E87B8}" type="presOf" srcId="{88CC5B7A-E8CE-4CE3-BC17-DE49C9423F94}" destId="{B7D9F96C-887C-4A5A-9286-0BD0EEB23BF6}" srcOrd="1" destOrd="0" presId="urn:microsoft.com/office/officeart/2005/8/layout/vProcess5"/>
    <dgm:cxn modelId="{83168731-66F8-40BF-BF93-D42A39643B01}" type="presOf" srcId="{F02DC63B-8BD8-4543-B8C4-7FFCE8862113}" destId="{ADC8A7C8-E874-4DD3-8B8D-41E861376C63}" srcOrd="1" destOrd="0" presId="urn:microsoft.com/office/officeart/2005/8/layout/vProcess5"/>
    <dgm:cxn modelId="{EC485F66-635F-4F89-A97A-E1F0EF4DD4E5}" type="presOf" srcId="{B2C62349-C2F9-4B88-BF4C-31CFF415304D}" destId="{D11980D9-0214-4FF1-AEA5-F8C477E27C9A}" srcOrd="0" destOrd="0" presId="urn:microsoft.com/office/officeart/2005/8/layout/vProcess5"/>
    <dgm:cxn modelId="{9917C549-3828-4439-8F19-E5D2ECE3B655}" srcId="{93C3D501-560B-476B-92EF-3B98C4F068CB}" destId="{F72984A5-4087-4CBD-B571-8F9CB83AF71E}" srcOrd="3" destOrd="0" parTransId="{93BB0FFB-1F7B-426D-A133-EAD0CB8B04DB}" sibTransId="{1E622E20-9094-4A5D-BE6E-141FA62DA982}"/>
    <dgm:cxn modelId="{5BBB307C-033B-4A0C-814F-5D99AC8FDB96}" type="presOf" srcId="{1E622E20-9094-4A5D-BE6E-141FA62DA982}" destId="{D422C937-22EE-4B85-AFE4-503204490227}" srcOrd="0" destOrd="0" presId="urn:microsoft.com/office/officeart/2005/8/layout/vProcess5"/>
    <dgm:cxn modelId="{FE25417F-DE66-4845-AE2E-7BEF4BAC9A65}" srcId="{93C3D501-560B-476B-92EF-3B98C4F068CB}" destId="{88CC5B7A-E8CE-4CE3-BC17-DE49C9423F94}" srcOrd="2" destOrd="0" parTransId="{F13B20B6-CE78-4439-B7A7-714707A77D3B}" sibTransId="{D47C4121-B547-46EB-B47D-E8E382BAC444}"/>
    <dgm:cxn modelId="{57810587-25D3-4352-ACD9-EF21F81B31F0}" type="presOf" srcId="{3C13795B-4BDA-4538-B374-EA3F8C470011}" destId="{6CDC59E9-A614-4B8C-B33A-E4B69916E756}" srcOrd="0" destOrd="0" presId="urn:microsoft.com/office/officeart/2005/8/layout/vProcess5"/>
    <dgm:cxn modelId="{B090E088-74C8-49D2-BEA3-885C00C2240B}" type="presOf" srcId="{88CC5B7A-E8CE-4CE3-BC17-DE49C9423F94}" destId="{BC8DC05F-BCC9-498D-A84F-CE9EB192C6B9}" srcOrd="0" destOrd="0" presId="urn:microsoft.com/office/officeart/2005/8/layout/vProcess5"/>
    <dgm:cxn modelId="{2490C592-518A-4CA6-BFC3-D6298EA862A6}" type="presOf" srcId="{93C3D501-560B-476B-92EF-3B98C4F068CB}" destId="{D9B20BDF-BDA5-40FB-B6D5-A0CADC192861}" srcOrd="0" destOrd="0" presId="urn:microsoft.com/office/officeart/2005/8/layout/vProcess5"/>
    <dgm:cxn modelId="{030A22A0-3400-4130-BE5C-DCD7D702CF6F}" type="presOf" srcId="{D47C4121-B547-46EB-B47D-E8E382BAC444}" destId="{81E86A61-5D09-412D-9C78-824383F6EF28}" srcOrd="0" destOrd="0" presId="urn:microsoft.com/office/officeart/2005/8/layout/vProcess5"/>
    <dgm:cxn modelId="{98462EA1-2EB9-4A0A-A3F7-21370512556A}" srcId="{93C3D501-560B-476B-92EF-3B98C4F068CB}" destId="{B2C62349-C2F9-4B88-BF4C-31CFF415304D}" srcOrd="0" destOrd="0" parTransId="{D82C8731-6BEB-4EAF-A2EF-5F66B1E69090}" sibTransId="{0EFB3A0D-3866-4B7E-A5BE-DFE689201D03}"/>
    <dgm:cxn modelId="{A8662FB3-45C0-485E-AD37-8719EA959280}" type="presOf" srcId="{562DF505-5DEF-4799-86A8-B75E30B480C7}" destId="{FE3F2DA9-A5E6-49B7-95A0-668D74184664}" srcOrd="0" destOrd="0" presId="urn:microsoft.com/office/officeart/2005/8/layout/vProcess5"/>
    <dgm:cxn modelId="{324133BD-6C3B-4FE6-A3D6-0335A031E9F3}" type="presOf" srcId="{0EFB3A0D-3866-4B7E-A5BE-DFE689201D03}" destId="{C11F6152-0E8A-4E8A-8ED0-476E260F7663}" srcOrd="0" destOrd="0" presId="urn:microsoft.com/office/officeart/2005/8/layout/vProcess5"/>
    <dgm:cxn modelId="{B6C582BF-EB0E-4B88-BB2E-0514E7331AE2}" type="presOf" srcId="{F72984A5-4087-4CBD-B571-8F9CB83AF71E}" destId="{5D78D093-F6A9-4104-AE1F-3EFC355DF1B4}" srcOrd="0" destOrd="0" presId="urn:microsoft.com/office/officeart/2005/8/layout/vProcess5"/>
    <dgm:cxn modelId="{A77E14D7-ACA3-4503-B64F-E63B3FA65963}" srcId="{93C3D501-560B-476B-92EF-3B98C4F068CB}" destId="{F02DC63B-8BD8-4543-B8C4-7FFCE8862113}" srcOrd="4" destOrd="0" parTransId="{3968E8E6-5BBD-4360-935E-9CE832F5D447}" sibTransId="{BA4BA698-B988-49F9-9B96-983BDEBF73DD}"/>
    <dgm:cxn modelId="{625556EC-50FA-45D6-B276-FB4B79E1948A}" type="presOf" srcId="{F02DC63B-8BD8-4543-B8C4-7FFCE8862113}" destId="{33B58029-504D-45C6-9326-AEB386AAF6F1}" srcOrd="0" destOrd="0" presId="urn:microsoft.com/office/officeart/2005/8/layout/vProcess5"/>
    <dgm:cxn modelId="{03E93CF5-8356-4A2D-86D9-C978A37E4E55}" type="presOf" srcId="{B2C62349-C2F9-4B88-BF4C-31CFF415304D}" destId="{CFFCAF6C-5E91-447B-B638-B32B466A281F}" srcOrd="1" destOrd="0" presId="urn:microsoft.com/office/officeart/2005/8/layout/vProcess5"/>
    <dgm:cxn modelId="{D9D7BBFF-F830-45A2-B5A2-108E5960CC80}" type="presOf" srcId="{F72984A5-4087-4CBD-B571-8F9CB83AF71E}" destId="{CA54341B-390F-4A96-81DB-C6F6F2E01431}" srcOrd="1" destOrd="0" presId="urn:microsoft.com/office/officeart/2005/8/layout/vProcess5"/>
    <dgm:cxn modelId="{DFFE2F0B-1236-4E36-B4CA-949AF65E3418}" type="presParOf" srcId="{D9B20BDF-BDA5-40FB-B6D5-A0CADC192861}" destId="{0BA841BA-CB72-4DA0-8739-BBFB0342558D}" srcOrd="0" destOrd="0" presId="urn:microsoft.com/office/officeart/2005/8/layout/vProcess5"/>
    <dgm:cxn modelId="{AAB98E70-00F6-47C5-AFBB-ACE9DB848BC2}" type="presParOf" srcId="{D9B20BDF-BDA5-40FB-B6D5-A0CADC192861}" destId="{D11980D9-0214-4FF1-AEA5-F8C477E27C9A}" srcOrd="1" destOrd="0" presId="urn:microsoft.com/office/officeart/2005/8/layout/vProcess5"/>
    <dgm:cxn modelId="{F193CA12-F173-45BC-88DC-5FF3D02391E8}" type="presParOf" srcId="{D9B20BDF-BDA5-40FB-B6D5-A0CADC192861}" destId="{6CDC59E9-A614-4B8C-B33A-E4B69916E756}" srcOrd="2" destOrd="0" presId="urn:microsoft.com/office/officeart/2005/8/layout/vProcess5"/>
    <dgm:cxn modelId="{D88470FF-85D9-402D-AC31-B551A5BE815F}" type="presParOf" srcId="{D9B20BDF-BDA5-40FB-B6D5-A0CADC192861}" destId="{BC8DC05F-BCC9-498D-A84F-CE9EB192C6B9}" srcOrd="3" destOrd="0" presId="urn:microsoft.com/office/officeart/2005/8/layout/vProcess5"/>
    <dgm:cxn modelId="{524FB5A5-0483-4565-9529-BB255E9A1D3D}" type="presParOf" srcId="{D9B20BDF-BDA5-40FB-B6D5-A0CADC192861}" destId="{5D78D093-F6A9-4104-AE1F-3EFC355DF1B4}" srcOrd="4" destOrd="0" presId="urn:microsoft.com/office/officeart/2005/8/layout/vProcess5"/>
    <dgm:cxn modelId="{D0B9AE8D-75B5-4E90-B308-3300B1FA9A62}" type="presParOf" srcId="{D9B20BDF-BDA5-40FB-B6D5-A0CADC192861}" destId="{33B58029-504D-45C6-9326-AEB386AAF6F1}" srcOrd="5" destOrd="0" presId="urn:microsoft.com/office/officeart/2005/8/layout/vProcess5"/>
    <dgm:cxn modelId="{B046172F-0992-4241-908C-7036EEDBA142}" type="presParOf" srcId="{D9B20BDF-BDA5-40FB-B6D5-A0CADC192861}" destId="{C11F6152-0E8A-4E8A-8ED0-476E260F7663}" srcOrd="6" destOrd="0" presId="urn:microsoft.com/office/officeart/2005/8/layout/vProcess5"/>
    <dgm:cxn modelId="{FFE3F9CB-4663-46A0-BF4B-97CE9D7F4912}" type="presParOf" srcId="{D9B20BDF-BDA5-40FB-B6D5-A0CADC192861}" destId="{FE3F2DA9-A5E6-49B7-95A0-668D74184664}" srcOrd="7" destOrd="0" presId="urn:microsoft.com/office/officeart/2005/8/layout/vProcess5"/>
    <dgm:cxn modelId="{A25ABAE7-CE55-4F54-8C4B-A3D80945BBD6}" type="presParOf" srcId="{D9B20BDF-BDA5-40FB-B6D5-A0CADC192861}" destId="{81E86A61-5D09-412D-9C78-824383F6EF28}" srcOrd="8" destOrd="0" presId="urn:microsoft.com/office/officeart/2005/8/layout/vProcess5"/>
    <dgm:cxn modelId="{EF599608-2D1D-4FFA-8CC4-4EFD62BADEA4}" type="presParOf" srcId="{D9B20BDF-BDA5-40FB-B6D5-A0CADC192861}" destId="{D422C937-22EE-4B85-AFE4-503204490227}" srcOrd="9" destOrd="0" presId="urn:microsoft.com/office/officeart/2005/8/layout/vProcess5"/>
    <dgm:cxn modelId="{9750FCF1-3A57-495F-A239-1397EC2DDE4B}" type="presParOf" srcId="{D9B20BDF-BDA5-40FB-B6D5-A0CADC192861}" destId="{CFFCAF6C-5E91-447B-B638-B32B466A281F}" srcOrd="10" destOrd="0" presId="urn:microsoft.com/office/officeart/2005/8/layout/vProcess5"/>
    <dgm:cxn modelId="{A57F12FA-8251-4EAD-B8E8-0256B281163C}" type="presParOf" srcId="{D9B20BDF-BDA5-40FB-B6D5-A0CADC192861}" destId="{78A60FB8-93C8-4DE0-B3FC-CE47D5A0733E}" srcOrd="11" destOrd="0" presId="urn:microsoft.com/office/officeart/2005/8/layout/vProcess5"/>
    <dgm:cxn modelId="{D2262FF7-B130-4470-8F13-7278ED788230}" type="presParOf" srcId="{D9B20BDF-BDA5-40FB-B6D5-A0CADC192861}" destId="{B7D9F96C-887C-4A5A-9286-0BD0EEB23BF6}" srcOrd="12" destOrd="0" presId="urn:microsoft.com/office/officeart/2005/8/layout/vProcess5"/>
    <dgm:cxn modelId="{57D508F6-28F7-44A6-BE0C-40A32E4E253C}" type="presParOf" srcId="{D9B20BDF-BDA5-40FB-B6D5-A0CADC192861}" destId="{CA54341B-390F-4A96-81DB-C6F6F2E01431}" srcOrd="13" destOrd="0" presId="urn:microsoft.com/office/officeart/2005/8/layout/vProcess5"/>
    <dgm:cxn modelId="{8E5F258E-3CE1-47B8-BE3D-8B0D81663FE6}" type="presParOf" srcId="{D9B20BDF-BDA5-40FB-B6D5-A0CADC192861}" destId="{ADC8A7C8-E874-4DD3-8B8D-41E861376C6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0B303F-AE68-4322-93C1-304CC396AB5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03574E3-90C3-4561-8487-96818872C808}">
      <dgm:prSet/>
      <dgm:spPr/>
      <dgm:t>
        <a:bodyPr/>
        <a:lstStyle/>
        <a:p>
          <a:r>
            <a:rPr lang="en-GB" dirty="0"/>
            <a:t>Church buildings</a:t>
          </a:r>
          <a:endParaRPr lang="en-US" dirty="0"/>
        </a:p>
      </dgm:t>
    </dgm:pt>
    <dgm:pt modelId="{D6DB7944-6448-4FB5-BC5E-1D0EE8B4E2CD}" type="parTrans" cxnId="{BF05D7F6-6439-4CC8-ADE4-48907517D9A2}">
      <dgm:prSet/>
      <dgm:spPr/>
      <dgm:t>
        <a:bodyPr/>
        <a:lstStyle/>
        <a:p>
          <a:endParaRPr lang="en-US"/>
        </a:p>
      </dgm:t>
    </dgm:pt>
    <dgm:pt modelId="{210E0899-6C6B-43B7-85AE-0E26A1E7FDBA}" type="sibTrans" cxnId="{BF05D7F6-6439-4CC8-ADE4-48907517D9A2}">
      <dgm:prSet/>
      <dgm:spPr/>
      <dgm:t>
        <a:bodyPr/>
        <a:lstStyle/>
        <a:p>
          <a:endParaRPr lang="en-US"/>
        </a:p>
      </dgm:t>
    </dgm:pt>
    <dgm:pt modelId="{ECC303F0-C24D-4266-9068-08F41DA02E2B}">
      <dgm:prSet/>
      <dgm:spPr/>
      <dgm:t>
        <a:bodyPr/>
        <a:lstStyle/>
        <a:p>
          <a:r>
            <a:rPr lang="en-GB" dirty="0"/>
            <a:t>Churchyards</a:t>
          </a:r>
          <a:endParaRPr lang="en-US" dirty="0"/>
        </a:p>
      </dgm:t>
    </dgm:pt>
    <dgm:pt modelId="{53EB7DA2-6EC0-4722-89AF-A8CDC425F9E9}" type="parTrans" cxnId="{FB225F12-AB8E-4C95-A0B3-FDC8ABE9D7A9}">
      <dgm:prSet/>
      <dgm:spPr/>
      <dgm:t>
        <a:bodyPr/>
        <a:lstStyle/>
        <a:p>
          <a:endParaRPr lang="en-US"/>
        </a:p>
      </dgm:t>
    </dgm:pt>
    <dgm:pt modelId="{820E13E6-904E-4849-878E-9F4B438F8A8A}" type="sibTrans" cxnId="{FB225F12-AB8E-4C95-A0B3-FDC8ABE9D7A9}">
      <dgm:prSet/>
      <dgm:spPr/>
      <dgm:t>
        <a:bodyPr/>
        <a:lstStyle/>
        <a:p>
          <a:endParaRPr lang="en-US"/>
        </a:p>
      </dgm:t>
    </dgm:pt>
    <dgm:pt modelId="{B40A711A-CC2A-4EF3-8C86-A48B0B43C2C7}">
      <dgm:prSet/>
      <dgm:spPr/>
      <dgm:t>
        <a:bodyPr/>
        <a:lstStyle/>
        <a:p>
          <a:r>
            <a:rPr lang="en-GB" dirty="0"/>
            <a:t>Boundary walls</a:t>
          </a:r>
          <a:endParaRPr lang="en-US" dirty="0"/>
        </a:p>
      </dgm:t>
    </dgm:pt>
    <dgm:pt modelId="{14C5DE6C-EF8E-45FD-8CA4-2BA4D7E9F4DD}" type="parTrans" cxnId="{D336495C-70E7-4720-AC1C-6D1EB0148503}">
      <dgm:prSet/>
      <dgm:spPr/>
      <dgm:t>
        <a:bodyPr/>
        <a:lstStyle/>
        <a:p>
          <a:endParaRPr lang="en-US"/>
        </a:p>
      </dgm:t>
    </dgm:pt>
    <dgm:pt modelId="{0AF1B1D1-6982-4CA9-B5F5-5F9BDDB93D5F}" type="sibTrans" cxnId="{D336495C-70E7-4720-AC1C-6D1EB0148503}">
      <dgm:prSet/>
      <dgm:spPr/>
      <dgm:t>
        <a:bodyPr/>
        <a:lstStyle/>
        <a:p>
          <a:endParaRPr lang="en-US"/>
        </a:p>
      </dgm:t>
    </dgm:pt>
    <dgm:pt modelId="{5BB6493B-72C2-47BE-9B2A-C869E659669B}">
      <dgm:prSet/>
      <dgm:spPr/>
      <dgm:t>
        <a:bodyPr/>
        <a:lstStyle/>
        <a:p>
          <a:r>
            <a:rPr lang="en-GB" dirty="0"/>
            <a:t>Trees in churchyards</a:t>
          </a:r>
          <a:endParaRPr lang="en-US" dirty="0"/>
        </a:p>
      </dgm:t>
    </dgm:pt>
    <dgm:pt modelId="{841BAAB2-7F32-49A7-9B94-74CCB96FB21B}" type="parTrans" cxnId="{65E7F15F-5825-4266-BE59-45F47C5F5BD2}">
      <dgm:prSet/>
      <dgm:spPr/>
      <dgm:t>
        <a:bodyPr/>
        <a:lstStyle/>
        <a:p>
          <a:endParaRPr lang="en-US"/>
        </a:p>
      </dgm:t>
    </dgm:pt>
    <dgm:pt modelId="{2421A287-5C4A-4F2B-82F6-02B8D871418F}" type="sibTrans" cxnId="{65E7F15F-5825-4266-BE59-45F47C5F5BD2}">
      <dgm:prSet/>
      <dgm:spPr/>
      <dgm:t>
        <a:bodyPr/>
        <a:lstStyle/>
        <a:p>
          <a:endParaRPr lang="en-US"/>
        </a:p>
      </dgm:t>
    </dgm:pt>
    <dgm:pt modelId="{6EA31093-84BD-4000-92DB-DC5F51AB7D9B}">
      <dgm:prSet/>
      <dgm:spPr/>
      <dgm:t>
        <a:bodyPr/>
        <a:lstStyle/>
        <a:p>
          <a:r>
            <a:rPr lang="en-GB" dirty="0"/>
            <a:t>Structures in churchyards</a:t>
          </a:r>
          <a:endParaRPr lang="en-US" dirty="0"/>
        </a:p>
      </dgm:t>
    </dgm:pt>
    <dgm:pt modelId="{AA61DA52-FA62-4AE8-B945-1807E7C4383E}" type="parTrans" cxnId="{5B86F0C9-8F1E-4C3C-9D6A-70BB675E9CB3}">
      <dgm:prSet/>
      <dgm:spPr/>
      <dgm:t>
        <a:bodyPr/>
        <a:lstStyle/>
        <a:p>
          <a:endParaRPr lang="en-US"/>
        </a:p>
      </dgm:t>
    </dgm:pt>
    <dgm:pt modelId="{98FBD0AF-7865-409E-9C56-F467E357071B}" type="sibTrans" cxnId="{5B86F0C9-8F1E-4C3C-9D6A-70BB675E9CB3}">
      <dgm:prSet/>
      <dgm:spPr/>
      <dgm:t>
        <a:bodyPr/>
        <a:lstStyle/>
        <a:p>
          <a:endParaRPr lang="en-US"/>
        </a:p>
      </dgm:t>
    </dgm:pt>
    <dgm:pt modelId="{9F218069-41B7-4C03-9A99-1BD8A6A99E38}" type="pres">
      <dgm:prSet presAssocID="{E20B303F-AE68-4322-93C1-304CC396AB5C}" presName="diagram" presStyleCnt="0">
        <dgm:presLayoutVars>
          <dgm:dir/>
          <dgm:resizeHandles val="exact"/>
        </dgm:presLayoutVars>
      </dgm:prSet>
      <dgm:spPr/>
    </dgm:pt>
    <dgm:pt modelId="{D3AD8CDE-5790-4742-9C9D-7926CDA94235}" type="pres">
      <dgm:prSet presAssocID="{303574E3-90C3-4561-8487-96818872C808}" presName="node" presStyleLbl="node1" presStyleIdx="0" presStyleCnt="5">
        <dgm:presLayoutVars>
          <dgm:bulletEnabled val="1"/>
        </dgm:presLayoutVars>
      </dgm:prSet>
      <dgm:spPr/>
    </dgm:pt>
    <dgm:pt modelId="{B062009D-CB1D-4C29-9B8D-11F54B08341B}" type="pres">
      <dgm:prSet presAssocID="{210E0899-6C6B-43B7-85AE-0E26A1E7FDBA}" presName="sibTrans" presStyleCnt="0"/>
      <dgm:spPr/>
    </dgm:pt>
    <dgm:pt modelId="{EC13FF35-F478-41CD-A77B-5AC6B890FE17}" type="pres">
      <dgm:prSet presAssocID="{ECC303F0-C24D-4266-9068-08F41DA02E2B}" presName="node" presStyleLbl="node1" presStyleIdx="1" presStyleCnt="5">
        <dgm:presLayoutVars>
          <dgm:bulletEnabled val="1"/>
        </dgm:presLayoutVars>
      </dgm:prSet>
      <dgm:spPr/>
    </dgm:pt>
    <dgm:pt modelId="{D55EC1EC-26A0-4719-971C-07A1501978BC}" type="pres">
      <dgm:prSet presAssocID="{820E13E6-904E-4849-878E-9F4B438F8A8A}" presName="sibTrans" presStyleCnt="0"/>
      <dgm:spPr/>
    </dgm:pt>
    <dgm:pt modelId="{3C33FA9B-1400-4BDB-9168-A01100C1FF8F}" type="pres">
      <dgm:prSet presAssocID="{B40A711A-CC2A-4EF3-8C86-A48B0B43C2C7}" presName="node" presStyleLbl="node1" presStyleIdx="2" presStyleCnt="5">
        <dgm:presLayoutVars>
          <dgm:bulletEnabled val="1"/>
        </dgm:presLayoutVars>
      </dgm:prSet>
      <dgm:spPr/>
    </dgm:pt>
    <dgm:pt modelId="{24EA147C-20D4-4963-9117-2FA301BA44C3}" type="pres">
      <dgm:prSet presAssocID="{0AF1B1D1-6982-4CA9-B5F5-5F9BDDB93D5F}" presName="sibTrans" presStyleCnt="0"/>
      <dgm:spPr/>
    </dgm:pt>
    <dgm:pt modelId="{28612943-14A2-40D1-B6D3-1F06CE402E09}" type="pres">
      <dgm:prSet presAssocID="{5BB6493B-72C2-47BE-9B2A-C869E659669B}" presName="node" presStyleLbl="node1" presStyleIdx="3" presStyleCnt="5">
        <dgm:presLayoutVars>
          <dgm:bulletEnabled val="1"/>
        </dgm:presLayoutVars>
      </dgm:prSet>
      <dgm:spPr/>
    </dgm:pt>
    <dgm:pt modelId="{5083A308-32E0-4BB7-9634-80251A396952}" type="pres">
      <dgm:prSet presAssocID="{2421A287-5C4A-4F2B-82F6-02B8D871418F}" presName="sibTrans" presStyleCnt="0"/>
      <dgm:spPr/>
    </dgm:pt>
    <dgm:pt modelId="{540A41FC-1CFF-4587-9841-A5FFBD082936}" type="pres">
      <dgm:prSet presAssocID="{6EA31093-84BD-4000-92DB-DC5F51AB7D9B}" presName="node" presStyleLbl="node1" presStyleIdx="4" presStyleCnt="5">
        <dgm:presLayoutVars>
          <dgm:bulletEnabled val="1"/>
        </dgm:presLayoutVars>
      </dgm:prSet>
      <dgm:spPr/>
    </dgm:pt>
  </dgm:ptLst>
  <dgm:cxnLst>
    <dgm:cxn modelId="{1A1E9303-63F9-4334-9C41-71FB64F631C7}" type="presOf" srcId="{ECC303F0-C24D-4266-9068-08F41DA02E2B}" destId="{EC13FF35-F478-41CD-A77B-5AC6B890FE17}" srcOrd="0" destOrd="0" presId="urn:microsoft.com/office/officeart/2005/8/layout/default"/>
    <dgm:cxn modelId="{FB225F12-AB8E-4C95-A0B3-FDC8ABE9D7A9}" srcId="{E20B303F-AE68-4322-93C1-304CC396AB5C}" destId="{ECC303F0-C24D-4266-9068-08F41DA02E2B}" srcOrd="1" destOrd="0" parTransId="{53EB7DA2-6EC0-4722-89AF-A8CDC425F9E9}" sibTransId="{820E13E6-904E-4849-878E-9F4B438F8A8A}"/>
    <dgm:cxn modelId="{D336495C-70E7-4720-AC1C-6D1EB0148503}" srcId="{E20B303F-AE68-4322-93C1-304CC396AB5C}" destId="{B40A711A-CC2A-4EF3-8C86-A48B0B43C2C7}" srcOrd="2" destOrd="0" parTransId="{14C5DE6C-EF8E-45FD-8CA4-2BA4D7E9F4DD}" sibTransId="{0AF1B1D1-6982-4CA9-B5F5-5F9BDDB93D5F}"/>
    <dgm:cxn modelId="{65E7F15F-5825-4266-BE59-45F47C5F5BD2}" srcId="{E20B303F-AE68-4322-93C1-304CC396AB5C}" destId="{5BB6493B-72C2-47BE-9B2A-C869E659669B}" srcOrd="3" destOrd="0" parTransId="{841BAAB2-7F32-49A7-9B94-74CCB96FB21B}" sibTransId="{2421A287-5C4A-4F2B-82F6-02B8D871418F}"/>
    <dgm:cxn modelId="{55DC9964-576C-492F-82CE-4ECE8E17E8DB}" type="presOf" srcId="{303574E3-90C3-4561-8487-96818872C808}" destId="{D3AD8CDE-5790-4742-9C9D-7926CDA94235}" srcOrd="0" destOrd="0" presId="urn:microsoft.com/office/officeart/2005/8/layout/default"/>
    <dgm:cxn modelId="{50A1AF9A-F8CC-4574-A939-5BDE1D8D9482}" type="presOf" srcId="{E20B303F-AE68-4322-93C1-304CC396AB5C}" destId="{9F218069-41B7-4C03-9A99-1BD8A6A99E38}" srcOrd="0" destOrd="0" presId="urn:microsoft.com/office/officeart/2005/8/layout/default"/>
    <dgm:cxn modelId="{A6E1CDBF-0CBE-4ED8-82B6-BC718CFC74F2}" type="presOf" srcId="{5BB6493B-72C2-47BE-9B2A-C869E659669B}" destId="{28612943-14A2-40D1-B6D3-1F06CE402E09}" srcOrd="0" destOrd="0" presId="urn:microsoft.com/office/officeart/2005/8/layout/default"/>
    <dgm:cxn modelId="{1C5DB0C5-4D2B-49EE-B202-4A53BE923156}" type="presOf" srcId="{B40A711A-CC2A-4EF3-8C86-A48B0B43C2C7}" destId="{3C33FA9B-1400-4BDB-9168-A01100C1FF8F}" srcOrd="0" destOrd="0" presId="urn:microsoft.com/office/officeart/2005/8/layout/default"/>
    <dgm:cxn modelId="{5B86F0C9-8F1E-4C3C-9D6A-70BB675E9CB3}" srcId="{E20B303F-AE68-4322-93C1-304CC396AB5C}" destId="{6EA31093-84BD-4000-92DB-DC5F51AB7D9B}" srcOrd="4" destOrd="0" parTransId="{AA61DA52-FA62-4AE8-B945-1807E7C4383E}" sibTransId="{98FBD0AF-7865-409E-9C56-F467E357071B}"/>
    <dgm:cxn modelId="{BF05D7F6-6439-4CC8-ADE4-48907517D9A2}" srcId="{E20B303F-AE68-4322-93C1-304CC396AB5C}" destId="{303574E3-90C3-4561-8487-96818872C808}" srcOrd="0" destOrd="0" parTransId="{D6DB7944-6448-4FB5-BC5E-1D0EE8B4E2CD}" sibTransId="{210E0899-6C6B-43B7-85AE-0E26A1E7FDBA}"/>
    <dgm:cxn modelId="{B5CDB8F8-EBC5-4C90-9EF1-B9BF4A0753A3}" type="presOf" srcId="{6EA31093-84BD-4000-92DB-DC5F51AB7D9B}" destId="{540A41FC-1CFF-4587-9841-A5FFBD082936}" srcOrd="0" destOrd="0" presId="urn:microsoft.com/office/officeart/2005/8/layout/default"/>
    <dgm:cxn modelId="{61933BE8-DAAF-4098-BDE5-DA20D8B1CDD5}" type="presParOf" srcId="{9F218069-41B7-4C03-9A99-1BD8A6A99E38}" destId="{D3AD8CDE-5790-4742-9C9D-7926CDA94235}" srcOrd="0" destOrd="0" presId="urn:microsoft.com/office/officeart/2005/8/layout/default"/>
    <dgm:cxn modelId="{77FEE997-0BC6-4749-A38A-B854F6073EAA}" type="presParOf" srcId="{9F218069-41B7-4C03-9A99-1BD8A6A99E38}" destId="{B062009D-CB1D-4C29-9B8D-11F54B08341B}" srcOrd="1" destOrd="0" presId="urn:microsoft.com/office/officeart/2005/8/layout/default"/>
    <dgm:cxn modelId="{ADAF6F55-D8C2-482A-9AFE-888C208E577C}" type="presParOf" srcId="{9F218069-41B7-4C03-9A99-1BD8A6A99E38}" destId="{EC13FF35-F478-41CD-A77B-5AC6B890FE17}" srcOrd="2" destOrd="0" presId="urn:microsoft.com/office/officeart/2005/8/layout/default"/>
    <dgm:cxn modelId="{75AA6413-1167-44A0-A2EB-8FF5AA1C2CD3}" type="presParOf" srcId="{9F218069-41B7-4C03-9A99-1BD8A6A99E38}" destId="{D55EC1EC-26A0-4719-971C-07A1501978BC}" srcOrd="3" destOrd="0" presId="urn:microsoft.com/office/officeart/2005/8/layout/default"/>
    <dgm:cxn modelId="{64A1D9B8-1C12-4963-9B62-353FAFFD1FBB}" type="presParOf" srcId="{9F218069-41B7-4C03-9A99-1BD8A6A99E38}" destId="{3C33FA9B-1400-4BDB-9168-A01100C1FF8F}" srcOrd="4" destOrd="0" presId="urn:microsoft.com/office/officeart/2005/8/layout/default"/>
    <dgm:cxn modelId="{FF79E70A-DF33-4F42-8893-7D854C71E9F8}" type="presParOf" srcId="{9F218069-41B7-4C03-9A99-1BD8A6A99E38}" destId="{24EA147C-20D4-4963-9117-2FA301BA44C3}" srcOrd="5" destOrd="0" presId="urn:microsoft.com/office/officeart/2005/8/layout/default"/>
    <dgm:cxn modelId="{A6828787-BFA6-486A-A847-5A1BC1BD1DA0}" type="presParOf" srcId="{9F218069-41B7-4C03-9A99-1BD8A6A99E38}" destId="{28612943-14A2-40D1-B6D3-1F06CE402E09}" srcOrd="6" destOrd="0" presId="urn:microsoft.com/office/officeart/2005/8/layout/default"/>
    <dgm:cxn modelId="{7203FE5B-B377-4E9A-A6E8-1C6B277223A0}" type="presParOf" srcId="{9F218069-41B7-4C03-9A99-1BD8A6A99E38}" destId="{5083A308-32E0-4BB7-9634-80251A396952}" srcOrd="7" destOrd="0" presId="urn:microsoft.com/office/officeart/2005/8/layout/default"/>
    <dgm:cxn modelId="{16B7F8FA-3BE6-404E-9598-D328245C9844}" type="presParOf" srcId="{9F218069-41B7-4C03-9A99-1BD8A6A99E38}" destId="{540A41FC-1CFF-4587-9841-A5FFBD08293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BDF00F-2ED6-4271-8F1B-D5864D65FB91}"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ED2AA435-6BC8-4F8D-9F48-7DC291EB2969}">
      <dgm:prSet/>
      <dgm:spPr/>
      <dgm:t>
        <a:bodyPr/>
        <a:lstStyle/>
        <a:p>
          <a:r>
            <a:rPr lang="en-GB" dirty="0"/>
            <a:t>Around 9 meetings per year</a:t>
          </a:r>
          <a:endParaRPr lang="en-US" dirty="0"/>
        </a:p>
      </dgm:t>
    </dgm:pt>
    <dgm:pt modelId="{E2F80B08-5F6F-4DFC-B575-0ECDEB19B78E}" type="parTrans" cxnId="{9164622D-AC60-4065-9BD4-CF47B9FF5CFE}">
      <dgm:prSet/>
      <dgm:spPr/>
      <dgm:t>
        <a:bodyPr/>
        <a:lstStyle/>
        <a:p>
          <a:endParaRPr lang="en-US"/>
        </a:p>
      </dgm:t>
    </dgm:pt>
    <dgm:pt modelId="{41B68DEA-EA90-4BCF-B518-DECA17B8DF6C}" type="sibTrans" cxnId="{9164622D-AC60-4065-9BD4-CF47B9FF5CFE}">
      <dgm:prSet/>
      <dgm:spPr/>
      <dgm:t>
        <a:bodyPr/>
        <a:lstStyle/>
        <a:p>
          <a:endParaRPr lang="en-US"/>
        </a:p>
      </dgm:t>
    </dgm:pt>
    <dgm:pt modelId="{EC90EE50-B9DD-4BD7-B04B-9C9F5FFC3A2D}">
      <dgm:prSet/>
      <dgm:spPr/>
      <dgm:t>
        <a:bodyPr/>
        <a:lstStyle/>
        <a:p>
          <a:r>
            <a:rPr lang="en-GB" dirty="0"/>
            <a:t>Considers faculty applications</a:t>
          </a:r>
          <a:endParaRPr lang="en-US" dirty="0"/>
        </a:p>
      </dgm:t>
    </dgm:pt>
    <dgm:pt modelId="{9A544E11-F7EF-4A33-8FC8-91CA9B523EB9}" type="parTrans" cxnId="{1BF83667-1869-421B-B4E5-D9EDAE184B44}">
      <dgm:prSet/>
      <dgm:spPr/>
      <dgm:t>
        <a:bodyPr/>
        <a:lstStyle/>
        <a:p>
          <a:endParaRPr lang="en-US"/>
        </a:p>
      </dgm:t>
    </dgm:pt>
    <dgm:pt modelId="{3320436C-B573-4DD1-BA03-98BCB3ABB141}" type="sibTrans" cxnId="{1BF83667-1869-421B-B4E5-D9EDAE184B44}">
      <dgm:prSet/>
      <dgm:spPr/>
      <dgm:t>
        <a:bodyPr/>
        <a:lstStyle/>
        <a:p>
          <a:endParaRPr lang="en-US"/>
        </a:p>
      </dgm:t>
    </dgm:pt>
    <dgm:pt modelId="{94C60402-EE32-4206-B5D0-13FCF6FDF208}">
      <dgm:prSet/>
      <dgm:spPr/>
      <dgm:t>
        <a:bodyPr/>
        <a:lstStyle/>
        <a:p>
          <a:r>
            <a:rPr lang="en-GB" dirty="0"/>
            <a:t>Considers requests for informal advice</a:t>
          </a:r>
          <a:endParaRPr lang="en-US" dirty="0"/>
        </a:p>
      </dgm:t>
    </dgm:pt>
    <dgm:pt modelId="{9718FE53-FA5D-4795-9CA5-C07D32EE247D}" type="parTrans" cxnId="{18D9814F-61FB-468F-85EB-6FE48E525DF2}">
      <dgm:prSet/>
      <dgm:spPr/>
      <dgm:t>
        <a:bodyPr/>
        <a:lstStyle/>
        <a:p>
          <a:endParaRPr lang="en-US"/>
        </a:p>
      </dgm:t>
    </dgm:pt>
    <dgm:pt modelId="{61E9CE6C-3CE6-44B2-8A22-BA0CE52AC639}" type="sibTrans" cxnId="{18D9814F-61FB-468F-85EB-6FE48E525DF2}">
      <dgm:prSet/>
      <dgm:spPr/>
      <dgm:t>
        <a:bodyPr/>
        <a:lstStyle/>
        <a:p>
          <a:endParaRPr lang="en-US"/>
        </a:p>
      </dgm:t>
    </dgm:pt>
    <dgm:pt modelId="{1CF1FDA3-2208-4EEA-A0A0-757FCCA69256}">
      <dgm:prSet/>
      <dgm:spPr/>
      <dgm:t>
        <a:bodyPr/>
        <a:lstStyle/>
        <a:p>
          <a:r>
            <a:rPr lang="en-GB" dirty="0"/>
            <a:t>Informal advice to parishes</a:t>
          </a:r>
          <a:endParaRPr lang="en-US" dirty="0"/>
        </a:p>
      </dgm:t>
    </dgm:pt>
    <dgm:pt modelId="{6B181F8B-7107-4918-AEF6-983852FFD954}" type="parTrans" cxnId="{8C9E1E28-D349-4BDC-B574-8D39497A9F1A}">
      <dgm:prSet/>
      <dgm:spPr/>
      <dgm:t>
        <a:bodyPr/>
        <a:lstStyle/>
        <a:p>
          <a:endParaRPr lang="en-US"/>
        </a:p>
      </dgm:t>
    </dgm:pt>
    <dgm:pt modelId="{3BCB57E4-D489-4CB2-AC37-47DCCAB1949A}" type="sibTrans" cxnId="{8C9E1E28-D349-4BDC-B574-8D39497A9F1A}">
      <dgm:prSet/>
      <dgm:spPr/>
      <dgm:t>
        <a:bodyPr/>
        <a:lstStyle/>
        <a:p>
          <a:endParaRPr lang="en-US"/>
        </a:p>
      </dgm:t>
    </dgm:pt>
    <dgm:pt modelId="{891FDD6F-DD11-41DF-AFDF-3AAA03AF31E6}">
      <dgm:prSet/>
      <dgm:spPr/>
      <dgm:t>
        <a:bodyPr/>
        <a:lstStyle/>
        <a:p>
          <a:r>
            <a:rPr lang="en-GB" dirty="0"/>
            <a:t>Formal recommendation to Chancellor </a:t>
          </a:r>
          <a:endParaRPr lang="en-US" dirty="0"/>
        </a:p>
      </dgm:t>
    </dgm:pt>
    <dgm:pt modelId="{044A7F6A-4DB1-4AB5-9C09-9C9DD2F3FB5A}" type="parTrans" cxnId="{A5A7A89C-FA22-4578-9994-9B3BE2B1A20C}">
      <dgm:prSet/>
      <dgm:spPr/>
      <dgm:t>
        <a:bodyPr/>
        <a:lstStyle/>
        <a:p>
          <a:endParaRPr lang="en-US"/>
        </a:p>
      </dgm:t>
    </dgm:pt>
    <dgm:pt modelId="{5338672D-7844-4D74-A6D1-022EB378313C}" type="sibTrans" cxnId="{A5A7A89C-FA22-4578-9994-9B3BE2B1A20C}">
      <dgm:prSet/>
      <dgm:spPr/>
      <dgm:t>
        <a:bodyPr/>
        <a:lstStyle/>
        <a:p>
          <a:endParaRPr lang="en-US"/>
        </a:p>
      </dgm:t>
    </dgm:pt>
    <dgm:pt modelId="{FA3344A2-919C-436D-9907-17A219CA6DAF}" type="pres">
      <dgm:prSet presAssocID="{4ABDF00F-2ED6-4271-8F1B-D5864D65FB91}" presName="diagram" presStyleCnt="0">
        <dgm:presLayoutVars>
          <dgm:dir/>
          <dgm:resizeHandles val="exact"/>
        </dgm:presLayoutVars>
      </dgm:prSet>
      <dgm:spPr/>
    </dgm:pt>
    <dgm:pt modelId="{20F13C57-009F-497B-84C6-405F9AEC6A8E}" type="pres">
      <dgm:prSet presAssocID="{ED2AA435-6BC8-4F8D-9F48-7DC291EB2969}" presName="node" presStyleLbl="node1" presStyleIdx="0" presStyleCnt="5">
        <dgm:presLayoutVars>
          <dgm:bulletEnabled val="1"/>
        </dgm:presLayoutVars>
      </dgm:prSet>
      <dgm:spPr/>
    </dgm:pt>
    <dgm:pt modelId="{30B4CF1B-AA63-4EAB-9E32-F42CF4B4426A}" type="pres">
      <dgm:prSet presAssocID="{41B68DEA-EA90-4BCF-B518-DECA17B8DF6C}" presName="sibTrans" presStyleCnt="0"/>
      <dgm:spPr/>
    </dgm:pt>
    <dgm:pt modelId="{7AFF14F5-90F7-48E5-A8D7-FB2008C4329D}" type="pres">
      <dgm:prSet presAssocID="{EC90EE50-B9DD-4BD7-B04B-9C9F5FFC3A2D}" presName="node" presStyleLbl="node1" presStyleIdx="1" presStyleCnt="5">
        <dgm:presLayoutVars>
          <dgm:bulletEnabled val="1"/>
        </dgm:presLayoutVars>
      </dgm:prSet>
      <dgm:spPr/>
    </dgm:pt>
    <dgm:pt modelId="{5AAFFAA3-42B7-426A-9D44-6FB8B5D5E959}" type="pres">
      <dgm:prSet presAssocID="{3320436C-B573-4DD1-BA03-98BCB3ABB141}" presName="sibTrans" presStyleCnt="0"/>
      <dgm:spPr/>
    </dgm:pt>
    <dgm:pt modelId="{9FA55BF7-DF58-4331-8611-A1513DEA72E3}" type="pres">
      <dgm:prSet presAssocID="{94C60402-EE32-4206-B5D0-13FCF6FDF208}" presName="node" presStyleLbl="node1" presStyleIdx="2" presStyleCnt="5">
        <dgm:presLayoutVars>
          <dgm:bulletEnabled val="1"/>
        </dgm:presLayoutVars>
      </dgm:prSet>
      <dgm:spPr/>
    </dgm:pt>
    <dgm:pt modelId="{9D3600AB-9D49-4B5D-B333-10BF5D5F1A10}" type="pres">
      <dgm:prSet presAssocID="{61E9CE6C-3CE6-44B2-8A22-BA0CE52AC639}" presName="sibTrans" presStyleCnt="0"/>
      <dgm:spPr/>
    </dgm:pt>
    <dgm:pt modelId="{F9F994E9-E448-46F7-9A8B-57A94F2CE17E}" type="pres">
      <dgm:prSet presAssocID="{1CF1FDA3-2208-4EEA-A0A0-757FCCA69256}" presName="node" presStyleLbl="node1" presStyleIdx="3" presStyleCnt="5">
        <dgm:presLayoutVars>
          <dgm:bulletEnabled val="1"/>
        </dgm:presLayoutVars>
      </dgm:prSet>
      <dgm:spPr/>
    </dgm:pt>
    <dgm:pt modelId="{26EE6584-B815-4FAE-A092-2F124D164D74}" type="pres">
      <dgm:prSet presAssocID="{3BCB57E4-D489-4CB2-AC37-47DCCAB1949A}" presName="sibTrans" presStyleCnt="0"/>
      <dgm:spPr/>
    </dgm:pt>
    <dgm:pt modelId="{8D22B677-470D-42FD-BC89-2D6D641E7BAA}" type="pres">
      <dgm:prSet presAssocID="{891FDD6F-DD11-41DF-AFDF-3AAA03AF31E6}" presName="node" presStyleLbl="node1" presStyleIdx="4" presStyleCnt="5">
        <dgm:presLayoutVars>
          <dgm:bulletEnabled val="1"/>
        </dgm:presLayoutVars>
      </dgm:prSet>
      <dgm:spPr/>
    </dgm:pt>
  </dgm:ptLst>
  <dgm:cxnLst>
    <dgm:cxn modelId="{9DA2771E-7BF3-4CF2-BE27-55A57F2F42AA}" type="presOf" srcId="{94C60402-EE32-4206-B5D0-13FCF6FDF208}" destId="{9FA55BF7-DF58-4331-8611-A1513DEA72E3}" srcOrd="0" destOrd="0" presId="urn:microsoft.com/office/officeart/2005/8/layout/default"/>
    <dgm:cxn modelId="{8C9E1E28-D349-4BDC-B574-8D39497A9F1A}" srcId="{4ABDF00F-2ED6-4271-8F1B-D5864D65FB91}" destId="{1CF1FDA3-2208-4EEA-A0A0-757FCCA69256}" srcOrd="3" destOrd="0" parTransId="{6B181F8B-7107-4918-AEF6-983852FFD954}" sibTransId="{3BCB57E4-D489-4CB2-AC37-47DCCAB1949A}"/>
    <dgm:cxn modelId="{9164622D-AC60-4065-9BD4-CF47B9FF5CFE}" srcId="{4ABDF00F-2ED6-4271-8F1B-D5864D65FB91}" destId="{ED2AA435-6BC8-4F8D-9F48-7DC291EB2969}" srcOrd="0" destOrd="0" parTransId="{E2F80B08-5F6F-4DFC-B575-0ECDEB19B78E}" sibTransId="{41B68DEA-EA90-4BCF-B518-DECA17B8DF6C}"/>
    <dgm:cxn modelId="{B63C082E-017A-4B4B-9D91-D8249F614574}" type="presOf" srcId="{891FDD6F-DD11-41DF-AFDF-3AAA03AF31E6}" destId="{8D22B677-470D-42FD-BC89-2D6D641E7BAA}" srcOrd="0" destOrd="0" presId="urn:microsoft.com/office/officeart/2005/8/layout/default"/>
    <dgm:cxn modelId="{90DBC85E-F91E-48C3-B05E-B1DC51B138BA}" type="presOf" srcId="{1CF1FDA3-2208-4EEA-A0A0-757FCCA69256}" destId="{F9F994E9-E448-46F7-9A8B-57A94F2CE17E}" srcOrd="0" destOrd="0" presId="urn:microsoft.com/office/officeart/2005/8/layout/default"/>
    <dgm:cxn modelId="{1BF83667-1869-421B-B4E5-D9EDAE184B44}" srcId="{4ABDF00F-2ED6-4271-8F1B-D5864D65FB91}" destId="{EC90EE50-B9DD-4BD7-B04B-9C9F5FFC3A2D}" srcOrd="1" destOrd="0" parTransId="{9A544E11-F7EF-4A33-8FC8-91CA9B523EB9}" sibTransId="{3320436C-B573-4DD1-BA03-98BCB3ABB141}"/>
    <dgm:cxn modelId="{E3C5124E-CFA6-4E39-98D8-2F2D186F4DBB}" type="presOf" srcId="{4ABDF00F-2ED6-4271-8F1B-D5864D65FB91}" destId="{FA3344A2-919C-436D-9907-17A219CA6DAF}" srcOrd="0" destOrd="0" presId="urn:microsoft.com/office/officeart/2005/8/layout/default"/>
    <dgm:cxn modelId="{18D9814F-61FB-468F-85EB-6FE48E525DF2}" srcId="{4ABDF00F-2ED6-4271-8F1B-D5864D65FB91}" destId="{94C60402-EE32-4206-B5D0-13FCF6FDF208}" srcOrd="2" destOrd="0" parTransId="{9718FE53-FA5D-4795-9CA5-C07D32EE247D}" sibTransId="{61E9CE6C-3CE6-44B2-8A22-BA0CE52AC639}"/>
    <dgm:cxn modelId="{8294A75A-A4E6-44AF-A798-9E71626C2B54}" type="presOf" srcId="{ED2AA435-6BC8-4F8D-9F48-7DC291EB2969}" destId="{20F13C57-009F-497B-84C6-405F9AEC6A8E}" srcOrd="0" destOrd="0" presId="urn:microsoft.com/office/officeart/2005/8/layout/default"/>
    <dgm:cxn modelId="{A5A7A89C-FA22-4578-9994-9B3BE2B1A20C}" srcId="{4ABDF00F-2ED6-4271-8F1B-D5864D65FB91}" destId="{891FDD6F-DD11-41DF-AFDF-3AAA03AF31E6}" srcOrd="4" destOrd="0" parTransId="{044A7F6A-4DB1-4AB5-9C09-9C9DD2F3FB5A}" sibTransId="{5338672D-7844-4D74-A6D1-022EB378313C}"/>
    <dgm:cxn modelId="{A73872FF-B096-4648-B3D9-A37A7C8F2D44}" type="presOf" srcId="{EC90EE50-B9DD-4BD7-B04B-9C9F5FFC3A2D}" destId="{7AFF14F5-90F7-48E5-A8D7-FB2008C4329D}" srcOrd="0" destOrd="0" presId="urn:microsoft.com/office/officeart/2005/8/layout/default"/>
    <dgm:cxn modelId="{C11C8954-C0BF-4D94-AAEF-8BD4711C32AC}" type="presParOf" srcId="{FA3344A2-919C-436D-9907-17A219CA6DAF}" destId="{20F13C57-009F-497B-84C6-405F9AEC6A8E}" srcOrd="0" destOrd="0" presId="urn:microsoft.com/office/officeart/2005/8/layout/default"/>
    <dgm:cxn modelId="{669D9708-0408-43D2-8FA5-6664465FFC9B}" type="presParOf" srcId="{FA3344A2-919C-436D-9907-17A219CA6DAF}" destId="{30B4CF1B-AA63-4EAB-9E32-F42CF4B4426A}" srcOrd="1" destOrd="0" presId="urn:microsoft.com/office/officeart/2005/8/layout/default"/>
    <dgm:cxn modelId="{BBCC5B32-62BD-4BD6-A511-AE684832205B}" type="presParOf" srcId="{FA3344A2-919C-436D-9907-17A219CA6DAF}" destId="{7AFF14F5-90F7-48E5-A8D7-FB2008C4329D}" srcOrd="2" destOrd="0" presId="urn:microsoft.com/office/officeart/2005/8/layout/default"/>
    <dgm:cxn modelId="{7596331F-2FF7-4165-A662-A4DC9D158071}" type="presParOf" srcId="{FA3344A2-919C-436D-9907-17A219CA6DAF}" destId="{5AAFFAA3-42B7-426A-9D44-6FB8B5D5E959}" srcOrd="3" destOrd="0" presId="urn:microsoft.com/office/officeart/2005/8/layout/default"/>
    <dgm:cxn modelId="{0D0B945E-C314-403B-84D7-49708EEFFCCB}" type="presParOf" srcId="{FA3344A2-919C-436D-9907-17A219CA6DAF}" destId="{9FA55BF7-DF58-4331-8611-A1513DEA72E3}" srcOrd="4" destOrd="0" presId="urn:microsoft.com/office/officeart/2005/8/layout/default"/>
    <dgm:cxn modelId="{53825A28-1856-4182-8E40-D582CEA59529}" type="presParOf" srcId="{FA3344A2-919C-436D-9907-17A219CA6DAF}" destId="{9D3600AB-9D49-4B5D-B333-10BF5D5F1A10}" srcOrd="5" destOrd="0" presId="urn:microsoft.com/office/officeart/2005/8/layout/default"/>
    <dgm:cxn modelId="{DA5B8B4E-4E5F-49E9-A566-419558883515}" type="presParOf" srcId="{FA3344A2-919C-436D-9907-17A219CA6DAF}" destId="{F9F994E9-E448-46F7-9A8B-57A94F2CE17E}" srcOrd="6" destOrd="0" presId="urn:microsoft.com/office/officeart/2005/8/layout/default"/>
    <dgm:cxn modelId="{72050960-5355-42DC-A3A4-E0E086577F75}" type="presParOf" srcId="{FA3344A2-919C-436D-9907-17A219CA6DAF}" destId="{26EE6584-B815-4FAE-A092-2F124D164D74}" srcOrd="7" destOrd="0" presId="urn:microsoft.com/office/officeart/2005/8/layout/default"/>
    <dgm:cxn modelId="{049149F6-B516-4657-A8B4-4EAEBD2B06BE}" type="presParOf" srcId="{FA3344A2-919C-436D-9907-17A219CA6DAF}" destId="{8D22B677-470D-42FD-BC89-2D6D641E7BA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D17006-D98B-45A9-9B41-1AA25CEC2D43}"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en-US"/>
        </a:p>
      </dgm:t>
    </dgm:pt>
    <dgm:pt modelId="{FB5DBE8E-5427-443B-89F7-8A3D7A064E4A}">
      <dgm:prSet/>
      <dgm:spPr/>
      <dgm:t>
        <a:bodyPr/>
        <a:lstStyle/>
        <a:p>
          <a:r>
            <a:rPr lang="en-GB" dirty="0"/>
            <a:t>Faculty applications</a:t>
          </a:r>
          <a:endParaRPr lang="en-US" dirty="0"/>
        </a:p>
      </dgm:t>
    </dgm:pt>
    <dgm:pt modelId="{D4047751-4A78-4865-AF49-F9A0D236EC31}" type="parTrans" cxnId="{44EE9B9E-FDAD-475A-AB33-BC520656A231}">
      <dgm:prSet/>
      <dgm:spPr/>
      <dgm:t>
        <a:bodyPr/>
        <a:lstStyle/>
        <a:p>
          <a:endParaRPr lang="en-US"/>
        </a:p>
      </dgm:t>
    </dgm:pt>
    <dgm:pt modelId="{25B6968A-C7C3-43A9-AFD3-D2DA30683B3E}" type="sibTrans" cxnId="{44EE9B9E-FDAD-475A-AB33-BC520656A231}">
      <dgm:prSet/>
      <dgm:spPr/>
      <dgm:t>
        <a:bodyPr/>
        <a:lstStyle/>
        <a:p>
          <a:endParaRPr lang="en-US"/>
        </a:p>
      </dgm:t>
    </dgm:pt>
    <dgm:pt modelId="{C4956BD9-A8F7-4EF0-8141-F06F00352B62}">
      <dgm:prSet/>
      <dgm:spPr/>
      <dgm:t>
        <a:bodyPr/>
        <a:lstStyle/>
        <a:p>
          <a:r>
            <a:rPr lang="en-GB"/>
            <a:t>Requests for List B permission</a:t>
          </a:r>
          <a:endParaRPr lang="en-US"/>
        </a:p>
      </dgm:t>
    </dgm:pt>
    <dgm:pt modelId="{994CEF2F-56DD-4C1E-B715-492B9308AB4A}" type="parTrans" cxnId="{76C4DA93-9769-4243-9E49-D19FCDE18D61}">
      <dgm:prSet/>
      <dgm:spPr/>
      <dgm:t>
        <a:bodyPr/>
        <a:lstStyle/>
        <a:p>
          <a:endParaRPr lang="en-US"/>
        </a:p>
      </dgm:t>
    </dgm:pt>
    <dgm:pt modelId="{6004FE36-C03A-45A9-9CD8-DD3E5EAFF274}" type="sibTrans" cxnId="{76C4DA93-9769-4243-9E49-D19FCDE18D61}">
      <dgm:prSet/>
      <dgm:spPr/>
      <dgm:t>
        <a:bodyPr/>
        <a:lstStyle/>
        <a:p>
          <a:endParaRPr lang="en-US"/>
        </a:p>
      </dgm:t>
    </dgm:pt>
    <dgm:pt modelId="{4211CC88-EA13-4DED-8071-4E56FE123ECB}">
      <dgm:prSet/>
      <dgm:spPr/>
      <dgm:t>
        <a:bodyPr/>
        <a:lstStyle/>
        <a:p>
          <a:r>
            <a:rPr lang="en-GB"/>
            <a:t>Referrals to DAC Advisers</a:t>
          </a:r>
          <a:endParaRPr lang="en-US"/>
        </a:p>
      </dgm:t>
    </dgm:pt>
    <dgm:pt modelId="{F5366E12-760C-4A34-B898-BF89DE80CB7A}" type="parTrans" cxnId="{6F0A4467-1183-488D-80B8-5CC2F863AD44}">
      <dgm:prSet/>
      <dgm:spPr/>
      <dgm:t>
        <a:bodyPr/>
        <a:lstStyle/>
        <a:p>
          <a:endParaRPr lang="en-US"/>
        </a:p>
      </dgm:t>
    </dgm:pt>
    <dgm:pt modelId="{04561296-A2B0-4A20-A2C5-A278A410023C}" type="sibTrans" cxnId="{6F0A4467-1183-488D-80B8-5CC2F863AD44}">
      <dgm:prSet/>
      <dgm:spPr/>
      <dgm:t>
        <a:bodyPr/>
        <a:lstStyle/>
        <a:p>
          <a:endParaRPr lang="en-US"/>
        </a:p>
      </dgm:t>
    </dgm:pt>
    <dgm:pt modelId="{E477808E-B859-452D-8E6C-F3783F40E4C6}">
      <dgm:prSet/>
      <dgm:spPr/>
      <dgm:t>
        <a:bodyPr/>
        <a:lstStyle/>
        <a:p>
          <a:r>
            <a:rPr lang="en-GB"/>
            <a:t>Consultation </a:t>
          </a:r>
          <a:endParaRPr lang="en-US"/>
        </a:p>
      </dgm:t>
    </dgm:pt>
    <dgm:pt modelId="{0F8E5196-D48E-43FA-B8B6-C577AE8B6DB4}" type="parTrans" cxnId="{49DEB710-A9C1-4055-98AA-CAC656CB6FFC}">
      <dgm:prSet/>
      <dgm:spPr/>
      <dgm:t>
        <a:bodyPr/>
        <a:lstStyle/>
        <a:p>
          <a:endParaRPr lang="en-US"/>
        </a:p>
      </dgm:t>
    </dgm:pt>
    <dgm:pt modelId="{8E715B41-B0E3-4554-AC3F-890C7521F970}" type="sibTrans" cxnId="{49DEB710-A9C1-4055-98AA-CAC656CB6FFC}">
      <dgm:prSet/>
      <dgm:spPr/>
      <dgm:t>
        <a:bodyPr/>
        <a:lstStyle/>
        <a:p>
          <a:endParaRPr lang="en-US"/>
        </a:p>
      </dgm:t>
    </dgm:pt>
    <dgm:pt modelId="{266CF9FE-FCA8-49F5-80D7-7B7B7486C4D2}">
      <dgm:prSet/>
      <dgm:spPr/>
      <dgm:t>
        <a:bodyPr/>
        <a:lstStyle/>
        <a:p>
          <a:r>
            <a:rPr lang="en-GB" dirty="0"/>
            <a:t>Answering queries</a:t>
          </a:r>
          <a:endParaRPr lang="en-US" dirty="0"/>
        </a:p>
      </dgm:t>
    </dgm:pt>
    <dgm:pt modelId="{6C0CE00D-D445-4FA7-8010-4BE15717BFD3}" type="parTrans" cxnId="{8D02AF5C-3E7F-4FCE-A207-2715A3B9F734}">
      <dgm:prSet/>
      <dgm:spPr/>
      <dgm:t>
        <a:bodyPr/>
        <a:lstStyle/>
        <a:p>
          <a:endParaRPr lang="en-US"/>
        </a:p>
      </dgm:t>
    </dgm:pt>
    <dgm:pt modelId="{6EF1EA81-000D-4666-9BD5-4A45166FDD7B}" type="sibTrans" cxnId="{8D02AF5C-3E7F-4FCE-A207-2715A3B9F734}">
      <dgm:prSet/>
      <dgm:spPr/>
      <dgm:t>
        <a:bodyPr/>
        <a:lstStyle/>
        <a:p>
          <a:endParaRPr lang="en-US"/>
        </a:p>
      </dgm:t>
    </dgm:pt>
    <dgm:pt modelId="{2BD1C5F7-253A-4C4A-ABCD-1BB4E6019178}">
      <dgm:prSet/>
      <dgm:spPr/>
      <dgm:t>
        <a:bodyPr/>
        <a:lstStyle/>
        <a:p>
          <a:r>
            <a:rPr lang="en-GB"/>
            <a:t>Administration of quinquennial inspection reports system</a:t>
          </a:r>
          <a:endParaRPr lang="en-US"/>
        </a:p>
      </dgm:t>
    </dgm:pt>
    <dgm:pt modelId="{FC877B81-5D89-4238-909B-2C63E370524B}" type="parTrans" cxnId="{7BF8A277-B312-49BE-B9CD-26CA700077C5}">
      <dgm:prSet/>
      <dgm:spPr/>
      <dgm:t>
        <a:bodyPr/>
        <a:lstStyle/>
        <a:p>
          <a:endParaRPr lang="en-US"/>
        </a:p>
      </dgm:t>
    </dgm:pt>
    <dgm:pt modelId="{C21B49F6-DD19-4F49-873E-BED329DAE399}" type="sibTrans" cxnId="{7BF8A277-B312-49BE-B9CD-26CA700077C5}">
      <dgm:prSet/>
      <dgm:spPr/>
      <dgm:t>
        <a:bodyPr/>
        <a:lstStyle/>
        <a:p>
          <a:endParaRPr lang="en-US"/>
        </a:p>
      </dgm:t>
    </dgm:pt>
    <dgm:pt modelId="{94560101-6312-4611-B4DD-EEAB9454A308}" type="pres">
      <dgm:prSet presAssocID="{71D17006-D98B-45A9-9B41-1AA25CEC2D43}" presName="Name0" presStyleCnt="0">
        <dgm:presLayoutVars>
          <dgm:dir/>
          <dgm:animLvl val="lvl"/>
          <dgm:resizeHandles val="exact"/>
        </dgm:presLayoutVars>
      </dgm:prSet>
      <dgm:spPr/>
    </dgm:pt>
    <dgm:pt modelId="{7085080F-7426-4AA2-8630-B5A3DC92D706}" type="pres">
      <dgm:prSet presAssocID="{FB5DBE8E-5427-443B-89F7-8A3D7A064E4A}" presName="linNode" presStyleCnt="0"/>
      <dgm:spPr/>
    </dgm:pt>
    <dgm:pt modelId="{8274B239-34C7-4B93-9303-467869320D9F}" type="pres">
      <dgm:prSet presAssocID="{FB5DBE8E-5427-443B-89F7-8A3D7A064E4A}" presName="parentText" presStyleLbl="node1" presStyleIdx="0" presStyleCnt="6">
        <dgm:presLayoutVars>
          <dgm:chMax val="1"/>
          <dgm:bulletEnabled val="1"/>
        </dgm:presLayoutVars>
      </dgm:prSet>
      <dgm:spPr/>
    </dgm:pt>
    <dgm:pt modelId="{5F9F9B8C-656C-4E6C-B51F-B3FDD6785B7D}" type="pres">
      <dgm:prSet presAssocID="{25B6968A-C7C3-43A9-AFD3-D2DA30683B3E}" presName="sp" presStyleCnt="0"/>
      <dgm:spPr/>
    </dgm:pt>
    <dgm:pt modelId="{6A6E9A8C-AFCD-471F-9D51-CB3C0F131393}" type="pres">
      <dgm:prSet presAssocID="{C4956BD9-A8F7-4EF0-8141-F06F00352B62}" presName="linNode" presStyleCnt="0"/>
      <dgm:spPr/>
    </dgm:pt>
    <dgm:pt modelId="{7F8A3B78-F2DC-4DCF-8CA1-880B41FCC58C}" type="pres">
      <dgm:prSet presAssocID="{C4956BD9-A8F7-4EF0-8141-F06F00352B62}" presName="parentText" presStyleLbl="node1" presStyleIdx="1" presStyleCnt="6">
        <dgm:presLayoutVars>
          <dgm:chMax val="1"/>
          <dgm:bulletEnabled val="1"/>
        </dgm:presLayoutVars>
      </dgm:prSet>
      <dgm:spPr/>
    </dgm:pt>
    <dgm:pt modelId="{56DF1CD6-EBBA-49FF-B955-98AB16B78491}" type="pres">
      <dgm:prSet presAssocID="{6004FE36-C03A-45A9-9CD8-DD3E5EAFF274}" presName="sp" presStyleCnt="0"/>
      <dgm:spPr/>
    </dgm:pt>
    <dgm:pt modelId="{54685E3F-8E18-481F-9234-3C254A395BB6}" type="pres">
      <dgm:prSet presAssocID="{4211CC88-EA13-4DED-8071-4E56FE123ECB}" presName="linNode" presStyleCnt="0"/>
      <dgm:spPr/>
    </dgm:pt>
    <dgm:pt modelId="{3279CBD9-3E6B-4D0B-949C-9B54C4093D8F}" type="pres">
      <dgm:prSet presAssocID="{4211CC88-EA13-4DED-8071-4E56FE123ECB}" presName="parentText" presStyleLbl="node1" presStyleIdx="2" presStyleCnt="6">
        <dgm:presLayoutVars>
          <dgm:chMax val="1"/>
          <dgm:bulletEnabled val="1"/>
        </dgm:presLayoutVars>
      </dgm:prSet>
      <dgm:spPr/>
    </dgm:pt>
    <dgm:pt modelId="{9E6C40D7-100F-4542-B14A-740006941ABF}" type="pres">
      <dgm:prSet presAssocID="{04561296-A2B0-4A20-A2C5-A278A410023C}" presName="sp" presStyleCnt="0"/>
      <dgm:spPr/>
    </dgm:pt>
    <dgm:pt modelId="{CDFF7817-58B0-4A10-B556-A6375FD3D49D}" type="pres">
      <dgm:prSet presAssocID="{E477808E-B859-452D-8E6C-F3783F40E4C6}" presName="linNode" presStyleCnt="0"/>
      <dgm:spPr/>
    </dgm:pt>
    <dgm:pt modelId="{6B0F5AB4-FC96-475A-A839-7888729601E0}" type="pres">
      <dgm:prSet presAssocID="{E477808E-B859-452D-8E6C-F3783F40E4C6}" presName="parentText" presStyleLbl="node1" presStyleIdx="3" presStyleCnt="6">
        <dgm:presLayoutVars>
          <dgm:chMax val="1"/>
          <dgm:bulletEnabled val="1"/>
        </dgm:presLayoutVars>
      </dgm:prSet>
      <dgm:spPr/>
    </dgm:pt>
    <dgm:pt modelId="{BD01AA23-C9B8-4A2F-B8D4-B6C8EC161139}" type="pres">
      <dgm:prSet presAssocID="{8E715B41-B0E3-4554-AC3F-890C7521F970}" presName="sp" presStyleCnt="0"/>
      <dgm:spPr/>
    </dgm:pt>
    <dgm:pt modelId="{7BA2133E-A863-4AB0-8226-289877DCF36C}" type="pres">
      <dgm:prSet presAssocID="{266CF9FE-FCA8-49F5-80D7-7B7B7486C4D2}" presName="linNode" presStyleCnt="0"/>
      <dgm:spPr/>
    </dgm:pt>
    <dgm:pt modelId="{1D52C01E-6088-4701-AB41-BBEE31118CB4}" type="pres">
      <dgm:prSet presAssocID="{266CF9FE-FCA8-49F5-80D7-7B7B7486C4D2}" presName="parentText" presStyleLbl="node1" presStyleIdx="4" presStyleCnt="6">
        <dgm:presLayoutVars>
          <dgm:chMax val="1"/>
          <dgm:bulletEnabled val="1"/>
        </dgm:presLayoutVars>
      </dgm:prSet>
      <dgm:spPr/>
    </dgm:pt>
    <dgm:pt modelId="{FD0C4DC9-8F34-4BF4-AA75-26F0600ABE92}" type="pres">
      <dgm:prSet presAssocID="{6EF1EA81-000D-4666-9BD5-4A45166FDD7B}" presName="sp" presStyleCnt="0"/>
      <dgm:spPr/>
    </dgm:pt>
    <dgm:pt modelId="{168B5D80-C070-4896-8A38-699F46842768}" type="pres">
      <dgm:prSet presAssocID="{2BD1C5F7-253A-4C4A-ABCD-1BB4E6019178}" presName="linNode" presStyleCnt="0"/>
      <dgm:spPr/>
    </dgm:pt>
    <dgm:pt modelId="{0F31F434-4128-4483-8E22-FF88273E9897}" type="pres">
      <dgm:prSet presAssocID="{2BD1C5F7-253A-4C4A-ABCD-1BB4E6019178}" presName="parentText" presStyleLbl="node1" presStyleIdx="5" presStyleCnt="6">
        <dgm:presLayoutVars>
          <dgm:chMax val="1"/>
          <dgm:bulletEnabled val="1"/>
        </dgm:presLayoutVars>
      </dgm:prSet>
      <dgm:spPr/>
    </dgm:pt>
  </dgm:ptLst>
  <dgm:cxnLst>
    <dgm:cxn modelId="{99F1D20A-9237-4B92-A531-34E6FACFCA41}" type="presOf" srcId="{FB5DBE8E-5427-443B-89F7-8A3D7A064E4A}" destId="{8274B239-34C7-4B93-9303-467869320D9F}" srcOrd="0" destOrd="0" presId="urn:microsoft.com/office/officeart/2005/8/layout/vList5"/>
    <dgm:cxn modelId="{49DEB710-A9C1-4055-98AA-CAC656CB6FFC}" srcId="{71D17006-D98B-45A9-9B41-1AA25CEC2D43}" destId="{E477808E-B859-452D-8E6C-F3783F40E4C6}" srcOrd="3" destOrd="0" parTransId="{0F8E5196-D48E-43FA-B8B6-C577AE8B6DB4}" sibTransId="{8E715B41-B0E3-4554-AC3F-890C7521F970}"/>
    <dgm:cxn modelId="{2430E913-20CF-4725-9E2D-A2CACA78CE38}" type="presOf" srcId="{C4956BD9-A8F7-4EF0-8141-F06F00352B62}" destId="{7F8A3B78-F2DC-4DCF-8CA1-880B41FCC58C}" srcOrd="0" destOrd="0" presId="urn:microsoft.com/office/officeart/2005/8/layout/vList5"/>
    <dgm:cxn modelId="{B1BEAC3A-0581-421C-A40B-8F56638BCE92}" type="presOf" srcId="{71D17006-D98B-45A9-9B41-1AA25CEC2D43}" destId="{94560101-6312-4611-B4DD-EEAB9454A308}" srcOrd="0" destOrd="0" presId="urn:microsoft.com/office/officeart/2005/8/layout/vList5"/>
    <dgm:cxn modelId="{8D02AF5C-3E7F-4FCE-A207-2715A3B9F734}" srcId="{71D17006-D98B-45A9-9B41-1AA25CEC2D43}" destId="{266CF9FE-FCA8-49F5-80D7-7B7B7486C4D2}" srcOrd="4" destOrd="0" parTransId="{6C0CE00D-D445-4FA7-8010-4BE15717BFD3}" sibTransId="{6EF1EA81-000D-4666-9BD5-4A45166FDD7B}"/>
    <dgm:cxn modelId="{6F0A4467-1183-488D-80B8-5CC2F863AD44}" srcId="{71D17006-D98B-45A9-9B41-1AA25CEC2D43}" destId="{4211CC88-EA13-4DED-8071-4E56FE123ECB}" srcOrd="2" destOrd="0" parTransId="{F5366E12-760C-4A34-B898-BF89DE80CB7A}" sibTransId="{04561296-A2B0-4A20-A2C5-A278A410023C}"/>
    <dgm:cxn modelId="{7BF8A277-B312-49BE-B9CD-26CA700077C5}" srcId="{71D17006-D98B-45A9-9B41-1AA25CEC2D43}" destId="{2BD1C5F7-253A-4C4A-ABCD-1BB4E6019178}" srcOrd="5" destOrd="0" parTransId="{FC877B81-5D89-4238-909B-2C63E370524B}" sibTransId="{C21B49F6-DD19-4F49-873E-BED329DAE399}"/>
    <dgm:cxn modelId="{46E6EE92-2AAA-4CD6-85A0-7FD6CDE09534}" type="presOf" srcId="{4211CC88-EA13-4DED-8071-4E56FE123ECB}" destId="{3279CBD9-3E6B-4D0B-949C-9B54C4093D8F}" srcOrd="0" destOrd="0" presId="urn:microsoft.com/office/officeart/2005/8/layout/vList5"/>
    <dgm:cxn modelId="{76C4DA93-9769-4243-9E49-D19FCDE18D61}" srcId="{71D17006-D98B-45A9-9B41-1AA25CEC2D43}" destId="{C4956BD9-A8F7-4EF0-8141-F06F00352B62}" srcOrd="1" destOrd="0" parTransId="{994CEF2F-56DD-4C1E-B715-492B9308AB4A}" sibTransId="{6004FE36-C03A-45A9-9CD8-DD3E5EAFF274}"/>
    <dgm:cxn modelId="{C3316A99-E296-43A4-A05D-73BCA62A7B84}" type="presOf" srcId="{2BD1C5F7-253A-4C4A-ABCD-1BB4E6019178}" destId="{0F31F434-4128-4483-8E22-FF88273E9897}" srcOrd="0" destOrd="0" presId="urn:microsoft.com/office/officeart/2005/8/layout/vList5"/>
    <dgm:cxn modelId="{44EE9B9E-FDAD-475A-AB33-BC520656A231}" srcId="{71D17006-D98B-45A9-9B41-1AA25CEC2D43}" destId="{FB5DBE8E-5427-443B-89F7-8A3D7A064E4A}" srcOrd="0" destOrd="0" parTransId="{D4047751-4A78-4865-AF49-F9A0D236EC31}" sibTransId="{25B6968A-C7C3-43A9-AFD3-D2DA30683B3E}"/>
    <dgm:cxn modelId="{FF43799F-27D1-41AB-AE3F-7B4DBB2FAA47}" type="presOf" srcId="{266CF9FE-FCA8-49F5-80D7-7B7B7486C4D2}" destId="{1D52C01E-6088-4701-AB41-BBEE31118CB4}" srcOrd="0" destOrd="0" presId="urn:microsoft.com/office/officeart/2005/8/layout/vList5"/>
    <dgm:cxn modelId="{061927B0-DAED-4448-8172-6FB88293EFDC}" type="presOf" srcId="{E477808E-B859-452D-8E6C-F3783F40E4C6}" destId="{6B0F5AB4-FC96-475A-A839-7888729601E0}" srcOrd="0" destOrd="0" presId="urn:microsoft.com/office/officeart/2005/8/layout/vList5"/>
    <dgm:cxn modelId="{FF506F04-294B-46C6-8E56-819DD772AC27}" type="presParOf" srcId="{94560101-6312-4611-B4DD-EEAB9454A308}" destId="{7085080F-7426-4AA2-8630-B5A3DC92D706}" srcOrd="0" destOrd="0" presId="urn:microsoft.com/office/officeart/2005/8/layout/vList5"/>
    <dgm:cxn modelId="{C71CF01D-0F83-4C97-B37B-E33067D38AC0}" type="presParOf" srcId="{7085080F-7426-4AA2-8630-B5A3DC92D706}" destId="{8274B239-34C7-4B93-9303-467869320D9F}" srcOrd="0" destOrd="0" presId="urn:microsoft.com/office/officeart/2005/8/layout/vList5"/>
    <dgm:cxn modelId="{A5E791F4-0FA7-4997-ACCC-20D5DB7EE71D}" type="presParOf" srcId="{94560101-6312-4611-B4DD-EEAB9454A308}" destId="{5F9F9B8C-656C-4E6C-B51F-B3FDD6785B7D}" srcOrd="1" destOrd="0" presId="urn:microsoft.com/office/officeart/2005/8/layout/vList5"/>
    <dgm:cxn modelId="{3C0A3493-F8A3-4F65-B402-B49ACE986A42}" type="presParOf" srcId="{94560101-6312-4611-B4DD-EEAB9454A308}" destId="{6A6E9A8C-AFCD-471F-9D51-CB3C0F131393}" srcOrd="2" destOrd="0" presId="urn:microsoft.com/office/officeart/2005/8/layout/vList5"/>
    <dgm:cxn modelId="{F11B6198-B9EC-4D96-9EA8-9E0A33585A3F}" type="presParOf" srcId="{6A6E9A8C-AFCD-471F-9D51-CB3C0F131393}" destId="{7F8A3B78-F2DC-4DCF-8CA1-880B41FCC58C}" srcOrd="0" destOrd="0" presId="urn:microsoft.com/office/officeart/2005/8/layout/vList5"/>
    <dgm:cxn modelId="{069DE429-040F-4CFC-9BEC-86929C807472}" type="presParOf" srcId="{94560101-6312-4611-B4DD-EEAB9454A308}" destId="{56DF1CD6-EBBA-49FF-B955-98AB16B78491}" srcOrd="3" destOrd="0" presId="urn:microsoft.com/office/officeart/2005/8/layout/vList5"/>
    <dgm:cxn modelId="{BE0B84D8-80AC-4AB0-B63D-C50F02449F9E}" type="presParOf" srcId="{94560101-6312-4611-B4DD-EEAB9454A308}" destId="{54685E3F-8E18-481F-9234-3C254A395BB6}" srcOrd="4" destOrd="0" presId="urn:microsoft.com/office/officeart/2005/8/layout/vList5"/>
    <dgm:cxn modelId="{188D3CCE-DB13-4B5A-9020-DF645F751335}" type="presParOf" srcId="{54685E3F-8E18-481F-9234-3C254A395BB6}" destId="{3279CBD9-3E6B-4D0B-949C-9B54C4093D8F}" srcOrd="0" destOrd="0" presId="urn:microsoft.com/office/officeart/2005/8/layout/vList5"/>
    <dgm:cxn modelId="{45C5E228-2201-4E0B-9110-6230EE7838BD}" type="presParOf" srcId="{94560101-6312-4611-B4DD-EEAB9454A308}" destId="{9E6C40D7-100F-4542-B14A-740006941ABF}" srcOrd="5" destOrd="0" presId="urn:microsoft.com/office/officeart/2005/8/layout/vList5"/>
    <dgm:cxn modelId="{8070BE1F-EE0A-4288-BF8D-116F209ADC3B}" type="presParOf" srcId="{94560101-6312-4611-B4DD-EEAB9454A308}" destId="{CDFF7817-58B0-4A10-B556-A6375FD3D49D}" srcOrd="6" destOrd="0" presId="urn:microsoft.com/office/officeart/2005/8/layout/vList5"/>
    <dgm:cxn modelId="{BF7A47C8-B671-4675-84B4-3078446166E5}" type="presParOf" srcId="{CDFF7817-58B0-4A10-B556-A6375FD3D49D}" destId="{6B0F5AB4-FC96-475A-A839-7888729601E0}" srcOrd="0" destOrd="0" presId="urn:microsoft.com/office/officeart/2005/8/layout/vList5"/>
    <dgm:cxn modelId="{6DABA30B-4037-4CCE-91F5-99F40895FE2D}" type="presParOf" srcId="{94560101-6312-4611-B4DD-EEAB9454A308}" destId="{BD01AA23-C9B8-4A2F-B8D4-B6C8EC161139}" srcOrd="7" destOrd="0" presId="urn:microsoft.com/office/officeart/2005/8/layout/vList5"/>
    <dgm:cxn modelId="{37A433CC-409B-426B-B79D-696D62AE61F0}" type="presParOf" srcId="{94560101-6312-4611-B4DD-EEAB9454A308}" destId="{7BA2133E-A863-4AB0-8226-289877DCF36C}" srcOrd="8" destOrd="0" presId="urn:microsoft.com/office/officeart/2005/8/layout/vList5"/>
    <dgm:cxn modelId="{1EFB40C6-A8E3-45D4-82E2-9F621751C44A}" type="presParOf" srcId="{7BA2133E-A863-4AB0-8226-289877DCF36C}" destId="{1D52C01E-6088-4701-AB41-BBEE31118CB4}" srcOrd="0" destOrd="0" presId="urn:microsoft.com/office/officeart/2005/8/layout/vList5"/>
    <dgm:cxn modelId="{659800C3-0A48-40B3-A648-734955F0DF40}" type="presParOf" srcId="{94560101-6312-4611-B4DD-EEAB9454A308}" destId="{FD0C4DC9-8F34-4BF4-AA75-26F0600ABE92}" srcOrd="9" destOrd="0" presId="urn:microsoft.com/office/officeart/2005/8/layout/vList5"/>
    <dgm:cxn modelId="{5A2205AA-7E66-425A-B8C1-3DEE0690D402}" type="presParOf" srcId="{94560101-6312-4611-B4DD-EEAB9454A308}" destId="{168B5D80-C070-4896-8A38-699F46842768}" srcOrd="10" destOrd="0" presId="urn:microsoft.com/office/officeart/2005/8/layout/vList5"/>
    <dgm:cxn modelId="{73F208C5-9650-41B3-84FF-34B61A4EB355}" type="presParOf" srcId="{168B5D80-C070-4896-8A38-699F46842768}" destId="{0F31F434-4128-4483-8E22-FF88273E989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7B9365-62FC-4C40-AC83-714229568172}"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B9D02BCC-1C4A-42E3-B84E-C9C828BAB154}">
      <dgm:prSet/>
      <dgm:spPr/>
      <dgm:t>
        <a:bodyPr/>
        <a:lstStyle/>
        <a:p>
          <a:r>
            <a:rPr lang="en-GB" dirty="0"/>
            <a:t>DAC Secretary can visit informally for a chat at the early stages, </a:t>
          </a:r>
          <a:r>
            <a:rPr lang="en-GB" dirty="0" err="1"/>
            <a:t>eg</a:t>
          </a:r>
          <a:r>
            <a:rPr lang="en-GB" dirty="0"/>
            <a:t> to think about Statement of Need, and to outline the process and any need for consultation</a:t>
          </a:r>
          <a:endParaRPr lang="en-US" dirty="0"/>
        </a:p>
      </dgm:t>
    </dgm:pt>
    <dgm:pt modelId="{22E40458-58FC-4F12-B799-799910F7B1D8}" type="parTrans" cxnId="{2CE40E1D-EFE9-4F50-9AE4-8C020F664667}">
      <dgm:prSet/>
      <dgm:spPr/>
      <dgm:t>
        <a:bodyPr/>
        <a:lstStyle/>
        <a:p>
          <a:endParaRPr lang="en-US"/>
        </a:p>
      </dgm:t>
    </dgm:pt>
    <dgm:pt modelId="{A4BF7C34-5653-477B-B079-5A5AD23243B8}" type="sibTrans" cxnId="{2CE40E1D-EFE9-4F50-9AE4-8C020F664667}">
      <dgm:prSet/>
      <dgm:spPr/>
      <dgm:t>
        <a:bodyPr/>
        <a:lstStyle/>
        <a:p>
          <a:endParaRPr lang="en-US"/>
        </a:p>
      </dgm:t>
    </dgm:pt>
    <dgm:pt modelId="{64EFC514-8F5B-42E5-AB13-CB821EFA44C0}">
      <dgm:prSet/>
      <dgm:spPr/>
      <dgm:t>
        <a:bodyPr/>
        <a:lstStyle/>
        <a:p>
          <a:r>
            <a:rPr lang="en-GB" dirty="0"/>
            <a:t>DAC Sub-committee visits are more formal, consist of Chair, DAC Secretary, Architect, Clergy member and Archdeacon if available. Reports back to DAC and advice offered to parish.*</a:t>
          </a:r>
          <a:endParaRPr lang="en-US" dirty="0"/>
        </a:p>
      </dgm:t>
    </dgm:pt>
    <dgm:pt modelId="{843A052C-F88E-465B-9335-EA7DE620898C}" type="parTrans" cxnId="{78A09CED-AFF2-4BA3-9F51-B1263D193055}">
      <dgm:prSet/>
      <dgm:spPr/>
      <dgm:t>
        <a:bodyPr/>
        <a:lstStyle/>
        <a:p>
          <a:endParaRPr lang="en-US"/>
        </a:p>
      </dgm:t>
    </dgm:pt>
    <dgm:pt modelId="{175B5A2E-2FC9-478C-A940-617F27B7CA53}" type="sibTrans" cxnId="{78A09CED-AFF2-4BA3-9F51-B1263D193055}">
      <dgm:prSet/>
      <dgm:spPr/>
      <dgm:t>
        <a:bodyPr/>
        <a:lstStyle/>
        <a:p>
          <a:endParaRPr lang="en-US"/>
        </a:p>
      </dgm:t>
    </dgm:pt>
    <dgm:pt modelId="{756E6617-C401-4B2A-BA67-B24EFD765EE5}" type="pres">
      <dgm:prSet presAssocID="{BC7B9365-62FC-4C40-AC83-714229568172}" presName="hierChild1" presStyleCnt="0">
        <dgm:presLayoutVars>
          <dgm:chPref val="1"/>
          <dgm:dir/>
          <dgm:animOne val="branch"/>
          <dgm:animLvl val="lvl"/>
          <dgm:resizeHandles/>
        </dgm:presLayoutVars>
      </dgm:prSet>
      <dgm:spPr/>
    </dgm:pt>
    <dgm:pt modelId="{9CFF5949-0B57-45B6-A8C1-77AE36B3EB71}" type="pres">
      <dgm:prSet presAssocID="{B9D02BCC-1C4A-42E3-B84E-C9C828BAB154}" presName="hierRoot1" presStyleCnt="0"/>
      <dgm:spPr/>
    </dgm:pt>
    <dgm:pt modelId="{D29426D3-3F59-4D19-96FB-1E1FE91AEADA}" type="pres">
      <dgm:prSet presAssocID="{B9D02BCC-1C4A-42E3-B84E-C9C828BAB154}" presName="composite" presStyleCnt="0"/>
      <dgm:spPr/>
    </dgm:pt>
    <dgm:pt modelId="{95615035-5237-4293-9B86-30EDB7A5F32D}" type="pres">
      <dgm:prSet presAssocID="{B9D02BCC-1C4A-42E3-B84E-C9C828BAB154}" presName="background" presStyleLbl="node0" presStyleIdx="0" presStyleCnt="2"/>
      <dgm:spPr/>
    </dgm:pt>
    <dgm:pt modelId="{3FA81D06-D656-4A23-A81A-B94123B161B4}" type="pres">
      <dgm:prSet presAssocID="{B9D02BCC-1C4A-42E3-B84E-C9C828BAB154}" presName="text" presStyleLbl="fgAcc0" presStyleIdx="0" presStyleCnt="2">
        <dgm:presLayoutVars>
          <dgm:chPref val="3"/>
        </dgm:presLayoutVars>
      </dgm:prSet>
      <dgm:spPr/>
    </dgm:pt>
    <dgm:pt modelId="{7A4CD2AB-1B1A-4518-A6CB-7175F0C75BC7}" type="pres">
      <dgm:prSet presAssocID="{B9D02BCC-1C4A-42E3-B84E-C9C828BAB154}" presName="hierChild2" presStyleCnt="0"/>
      <dgm:spPr/>
    </dgm:pt>
    <dgm:pt modelId="{49B322A4-8C85-4DC0-B344-2FFDE44981A1}" type="pres">
      <dgm:prSet presAssocID="{64EFC514-8F5B-42E5-AB13-CB821EFA44C0}" presName="hierRoot1" presStyleCnt="0"/>
      <dgm:spPr/>
    </dgm:pt>
    <dgm:pt modelId="{7249B02B-EA28-43DC-A4C5-89A8D6CE0E48}" type="pres">
      <dgm:prSet presAssocID="{64EFC514-8F5B-42E5-AB13-CB821EFA44C0}" presName="composite" presStyleCnt="0"/>
      <dgm:spPr/>
    </dgm:pt>
    <dgm:pt modelId="{F77898B4-8022-429F-A846-6015F580ECEA}" type="pres">
      <dgm:prSet presAssocID="{64EFC514-8F5B-42E5-AB13-CB821EFA44C0}" presName="background" presStyleLbl="node0" presStyleIdx="1" presStyleCnt="2"/>
      <dgm:spPr/>
    </dgm:pt>
    <dgm:pt modelId="{1B0CE417-D6C2-435B-8C18-8FAB6C1847DA}" type="pres">
      <dgm:prSet presAssocID="{64EFC514-8F5B-42E5-AB13-CB821EFA44C0}" presName="text" presStyleLbl="fgAcc0" presStyleIdx="1" presStyleCnt="2">
        <dgm:presLayoutVars>
          <dgm:chPref val="3"/>
        </dgm:presLayoutVars>
      </dgm:prSet>
      <dgm:spPr/>
    </dgm:pt>
    <dgm:pt modelId="{D01BEC16-0A27-4C28-A72B-52409427D136}" type="pres">
      <dgm:prSet presAssocID="{64EFC514-8F5B-42E5-AB13-CB821EFA44C0}" presName="hierChild2" presStyleCnt="0"/>
      <dgm:spPr/>
    </dgm:pt>
  </dgm:ptLst>
  <dgm:cxnLst>
    <dgm:cxn modelId="{2CE40E1D-EFE9-4F50-9AE4-8C020F664667}" srcId="{BC7B9365-62FC-4C40-AC83-714229568172}" destId="{B9D02BCC-1C4A-42E3-B84E-C9C828BAB154}" srcOrd="0" destOrd="0" parTransId="{22E40458-58FC-4F12-B799-799910F7B1D8}" sibTransId="{A4BF7C34-5653-477B-B079-5A5AD23243B8}"/>
    <dgm:cxn modelId="{2EBFFF27-AB6C-49B2-B780-7413E9DF252C}" type="presOf" srcId="{BC7B9365-62FC-4C40-AC83-714229568172}" destId="{756E6617-C401-4B2A-BA67-B24EFD765EE5}" srcOrd="0" destOrd="0" presId="urn:microsoft.com/office/officeart/2005/8/layout/hierarchy1"/>
    <dgm:cxn modelId="{284A45DC-4E0F-4C88-B664-7055E35BBF1C}" type="presOf" srcId="{64EFC514-8F5B-42E5-AB13-CB821EFA44C0}" destId="{1B0CE417-D6C2-435B-8C18-8FAB6C1847DA}" srcOrd="0" destOrd="0" presId="urn:microsoft.com/office/officeart/2005/8/layout/hierarchy1"/>
    <dgm:cxn modelId="{78A09CED-AFF2-4BA3-9F51-B1263D193055}" srcId="{BC7B9365-62FC-4C40-AC83-714229568172}" destId="{64EFC514-8F5B-42E5-AB13-CB821EFA44C0}" srcOrd="1" destOrd="0" parTransId="{843A052C-F88E-465B-9335-EA7DE620898C}" sibTransId="{175B5A2E-2FC9-478C-A940-617F27B7CA53}"/>
    <dgm:cxn modelId="{1D5FAFFF-7F2C-4BA0-8B7D-1B1AA1686F8A}" type="presOf" srcId="{B9D02BCC-1C4A-42E3-B84E-C9C828BAB154}" destId="{3FA81D06-D656-4A23-A81A-B94123B161B4}" srcOrd="0" destOrd="0" presId="urn:microsoft.com/office/officeart/2005/8/layout/hierarchy1"/>
    <dgm:cxn modelId="{B8D8FF01-AEB0-42CB-A65F-8F6872E85E46}" type="presParOf" srcId="{756E6617-C401-4B2A-BA67-B24EFD765EE5}" destId="{9CFF5949-0B57-45B6-A8C1-77AE36B3EB71}" srcOrd="0" destOrd="0" presId="urn:microsoft.com/office/officeart/2005/8/layout/hierarchy1"/>
    <dgm:cxn modelId="{E040DAB8-A0AC-401E-B575-F0AF9DA7450E}" type="presParOf" srcId="{9CFF5949-0B57-45B6-A8C1-77AE36B3EB71}" destId="{D29426D3-3F59-4D19-96FB-1E1FE91AEADA}" srcOrd="0" destOrd="0" presId="urn:microsoft.com/office/officeart/2005/8/layout/hierarchy1"/>
    <dgm:cxn modelId="{3D7DC843-879D-48D5-B597-1C6C3239B59C}" type="presParOf" srcId="{D29426D3-3F59-4D19-96FB-1E1FE91AEADA}" destId="{95615035-5237-4293-9B86-30EDB7A5F32D}" srcOrd="0" destOrd="0" presId="urn:microsoft.com/office/officeart/2005/8/layout/hierarchy1"/>
    <dgm:cxn modelId="{79AB3B39-83CF-4C48-BAF8-A4D9ACAACCBA}" type="presParOf" srcId="{D29426D3-3F59-4D19-96FB-1E1FE91AEADA}" destId="{3FA81D06-D656-4A23-A81A-B94123B161B4}" srcOrd="1" destOrd="0" presId="urn:microsoft.com/office/officeart/2005/8/layout/hierarchy1"/>
    <dgm:cxn modelId="{8BEC681A-6D89-4D7F-8806-53718982DA99}" type="presParOf" srcId="{9CFF5949-0B57-45B6-A8C1-77AE36B3EB71}" destId="{7A4CD2AB-1B1A-4518-A6CB-7175F0C75BC7}" srcOrd="1" destOrd="0" presId="urn:microsoft.com/office/officeart/2005/8/layout/hierarchy1"/>
    <dgm:cxn modelId="{32882048-B1D7-4B29-A4FB-C8AF6CCD8DEF}" type="presParOf" srcId="{756E6617-C401-4B2A-BA67-B24EFD765EE5}" destId="{49B322A4-8C85-4DC0-B344-2FFDE44981A1}" srcOrd="1" destOrd="0" presId="urn:microsoft.com/office/officeart/2005/8/layout/hierarchy1"/>
    <dgm:cxn modelId="{F3159ABB-4980-4186-B544-6B7FAFF68E7C}" type="presParOf" srcId="{49B322A4-8C85-4DC0-B344-2FFDE44981A1}" destId="{7249B02B-EA28-43DC-A4C5-89A8D6CE0E48}" srcOrd="0" destOrd="0" presId="urn:microsoft.com/office/officeart/2005/8/layout/hierarchy1"/>
    <dgm:cxn modelId="{2D7B5656-4770-4347-8EDD-27F21B87CF92}" type="presParOf" srcId="{7249B02B-EA28-43DC-A4C5-89A8D6CE0E48}" destId="{F77898B4-8022-429F-A846-6015F580ECEA}" srcOrd="0" destOrd="0" presId="urn:microsoft.com/office/officeart/2005/8/layout/hierarchy1"/>
    <dgm:cxn modelId="{D98DCCB0-CC9E-4304-824A-DFDDFCC39163}" type="presParOf" srcId="{7249B02B-EA28-43DC-A4C5-89A8D6CE0E48}" destId="{1B0CE417-D6C2-435B-8C18-8FAB6C1847DA}" srcOrd="1" destOrd="0" presId="urn:microsoft.com/office/officeart/2005/8/layout/hierarchy1"/>
    <dgm:cxn modelId="{EC5E963F-D96D-4E8F-804C-74F34D16E323}" type="presParOf" srcId="{49B322A4-8C85-4DC0-B344-2FFDE44981A1}" destId="{D01BEC16-0A27-4C28-A72B-52409427D13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980D9-0214-4FF1-AEA5-F8C477E27C9A}">
      <dsp:nvSpPr>
        <dsp:cNvPr id="0" name=""/>
        <dsp:cNvSpPr/>
      </dsp:nvSpPr>
      <dsp:spPr>
        <a:xfrm>
          <a:off x="0" y="0"/>
          <a:ext cx="8389434" cy="612769"/>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Faculty Jurisdiction has existed since 19</a:t>
          </a:r>
          <a:r>
            <a:rPr lang="en-GB" sz="1600" kern="1200" baseline="30000" dirty="0"/>
            <a:t>th</a:t>
          </a:r>
          <a:r>
            <a:rPr lang="en-GB" sz="1600" kern="1200" dirty="0"/>
            <a:t> century</a:t>
          </a:r>
          <a:endParaRPr lang="en-US" sz="1600" kern="1200" dirty="0"/>
        </a:p>
      </dsp:txBody>
      <dsp:txXfrm>
        <a:off x="17947" y="17947"/>
        <a:ext cx="7656515" cy="576875"/>
      </dsp:txXfrm>
    </dsp:sp>
    <dsp:sp modelId="{6CDC59E9-A614-4B8C-B33A-E4B69916E756}">
      <dsp:nvSpPr>
        <dsp:cNvPr id="0" name=""/>
        <dsp:cNvSpPr/>
      </dsp:nvSpPr>
      <dsp:spPr>
        <a:xfrm>
          <a:off x="626483" y="697876"/>
          <a:ext cx="8389434" cy="612769"/>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Ecclesiastical Exemption means the Church has a control over works to church interiors through Faculty Jurisdiction</a:t>
          </a:r>
          <a:endParaRPr lang="en-US" sz="1600" kern="1200" dirty="0"/>
        </a:p>
      </dsp:txBody>
      <dsp:txXfrm>
        <a:off x="644430" y="715823"/>
        <a:ext cx="7328756" cy="576875"/>
      </dsp:txXfrm>
    </dsp:sp>
    <dsp:sp modelId="{BC8DC05F-BCC9-498D-A84F-CE9EB192C6B9}">
      <dsp:nvSpPr>
        <dsp:cNvPr id="0" name=""/>
        <dsp:cNvSpPr/>
      </dsp:nvSpPr>
      <dsp:spPr>
        <a:xfrm>
          <a:off x="1252967" y="1395753"/>
          <a:ext cx="8389434" cy="612769"/>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 faculty is a legal permission – required for works to a church building or churchyard that includes changes</a:t>
          </a:r>
        </a:p>
      </dsp:txBody>
      <dsp:txXfrm>
        <a:off x="1270914" y="1413700"/>
        <a:ext cx="7328756" cy="576875"/>
      </dsp:txXfrm>
    </dsp:sp>
    <dsp:sp modelId="{5D78D093-F6A9-4104-AE1F-3EFC355DF1B4}">
      <dsp:nvSpPr>
        <dsp:cNvPr id="0" name=""/>
        <dsp:cNvSpPr/>
      </dsp:nvSpPr>
      <dsp:spPr>
        <a:xfrm>
          <a:off x="1879451" y="2093630"/>
          <a:ext cx="8389434" cy="612769"/>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Need for parity if the Church is to retain Ecclesiastical Exemption</a:t>
          </a:r>
          <a:endParaRPr lang="en-US" sz="1600" kern="1200" dirty="0"/>
        </a:p>
      </dsp:txBody>
      <dsp:txXfrm>
        <a:off x="1897398" y="2111577"/>
        <a:ext cx="7328756" cy="576875"/>
      </dsp:txXfrm>
    </dsp:sp>
    <dsp:sp modelId="{33B58029-504D-45C6-9326-AEB386AAF6F1}">
      <dsp:nvSpPr>
        <dsp:cNvPr id="0" name=""/>
        <dsp:cNvSpPr/>
      </dsp:nvSpPr>
      <dsp:spPr>
        <a:xfrm>
          <a:off x="2505935" y="2791507"/>
          <a:ext cx="8389434" cy="612769"/>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Faculty Jurisdiction runs parallel to secular planning</a:t>
          </a:r>
          <a:endParaRPr lang="en-US" sz="1600" kern="1200" dirty="0"/>
        </a:p>
      </dsp:txBody>
      <dsp:txXfrm>
        <a:off x="2523882" y="2809454"/>
        <a:ext cx="7328756" cy="576875"/>
      </dsp:txXfrm>
    </dsp:sp>
    <dsp:sp modelId="{C11F6152-0E8A-4E8A-8ED0-476E260F7663}">
      <dsp:nvSpPr>
        <dsp:cNvPr id="0" name=""/>
        <dsp:cNvSpPr/>
      </dsp:nvSpPr>
      <dsp:spPr>
        <a:xfrm>
          <a:off x="7991134" y="447662"/>
          <a:ext cx="398300" cy="398300"/>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8080751" y="447662"/>
        <a:ext cx="219066" cy="299721"/>
      </dsp:txXfrm>
    </dsp:sp>
    <dsp:sp modelId="{FE3F2DA9-A5E6-49B7-95A0-668D74184664}">
      <dsp:nvSpPr>
        <dsp:cNvPr id="0" name=""/>
        <dsp:cNvSpPr/>
      </dsp:nvSpPr>
      <dsp:spPr>
        <a:xfrm>
          <a:off x="8617618" y="1145539"/>
          <a:ext cx="398300" cy="398300"/>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8707235" y="1145539"/>
        <a:ext cx="219066" cy="299721"/>
      </dsp:txXfrm>
    </dsp:sp>
    <dsp:sp modelId="{81E86A61-5D09-412D-9C78-824383F6EF28}">
      <dsp:nvSpPr>
        <dsp:cNvPr id="0" name=""/>
        <dsp:cNvSpPr/>
      </dsp:nvSpPr>
      <dsp:spPr>
        <a:xfrm>
          <a:off x="9244102" y="1833203"/>
          <a:ext cx="398300" cy="398300"/>
        </a:xfrm>
        <a:prstGeom prst="downArrow">
          <a:avLst>
            <a:gd name="adj1" fmla="val 55000"/>
            <a:gd name="adj2" fmla="val 45000"/>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9333719" y="1833203"/>
        <a:ext cx="219066" cy="299721"/>
      </dsp:txXfrm>
    </dsp:sp>
    <dsp:sp modelId="{D422C937-22EE-4B85-AFE4-503204490227}">
      <dsp:nvSpPr>
        <dsp:cNvPr id="0" name=""/>
        <dsp:cNvSpPr/>
      </dsp:nvSpPr>
      <dsp:spPr>
        <a:xfrm>
          <a:off x="9870585" y="2537888"/>
          <a:ext cx="398300" cy="398300"/>
        </a:xfrm>
        <a:prstGeom prst="downArrow">
          <a:avLst>
            <a:gd name="adj1" fmla="val 55000"/>
            <a:gd name="adj2" fmla="val 45000"/>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9960202" y="2537888"/>
        <a:ext cx="219066" cy="2997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D8CDE-5790-4742-9C9D-7926CDA94235}">
      <dsp:nvSpPr>
        <dsp:cNvPr id="0" name=""/>
        <dsp:cNvSpPr/>
      </dsp:nvSpPr>
      <dsp:spPr>
        <a:xfrm>
          <a:off x="1259777" y="800"/>
          <a:ext cx="2617442" cy="157046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Church buildings</a:t>
          </a:r>
          <a:endParaRPr lang="en-US" sz="3000" kern="1200" dirty="0"/>
        </a:p>
      </dsp:txBody>
      <dsp:txXfrm>
        <a:off x="1259777" y="800"/>
        <a:ext cx="2617442" cy="1570465"/>
      </dsp:txXfrm>
    </dsp:sp>
    <dsp:sp modelId="{EC13FF35-F478-41CD-A77B-5AC6B890FE17}">
      <dsp:nvSpPr>
        <dsp:cNvPr id="0" name=""/>
        <dsp:cNvSpPr/>
      </dsp:nvSpPr>
      <dsp:spPr>
        <a:xfrm>
          <a:off x="4138963" y="800"/>
          <a:ext cx="2617442" cy="1570465"/>
        </a:xfrm>
        <a:prstGeom prst="rect">
          <a:avLst/>
        </a:prstGeom>
        <a:solidFill>
          <a:schemeClr val="accent2">
            <a:hueOff val="338703"/>
            <a:satOff val="-1658"/>
            <a:lumOff val="93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Churchyards</a:t>
          </a:r>
          <a:endParaRPr lang="en-US" sz="3000" kern="1200" dirty="0"/>
        </a:p>
      </dsp:txBody>
      <dsp:txXfrm>
        <a:off x="4138963" y="800"/>
        <a:ext cx="2617442" cy="1570465"/>
      </dsp:txXfrm>
    </dsp:sp>
    <dsp:sp modelId="{3C33FA9B-1400-4BDB-9168-A01100C1FF8F}">
      <dsp:nvSpPr>
        <dsp:cNvPr id="0" name=""/>
        <dsp:cNvSpPr/>
      </dsp:nvSpPr>
      <dsp:spPr>
        <a:xfrm>
          <a:off x="7018150" y="800"/>
          <a:ext cx="2617442" cy="1570465"/>
        </a:xfrm>
        <a:prstGeom prst="rect">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Boundary walls</a:t>
          </a:r>
          <a:endParaRPr lang="en-US" sz="3000" kern="1200" dirty="0"/>
        </a:p>
      </dsp:txBody>
      <dsp:txXfrm>
        <a:off x="7018150" y="800"/>
        <a:ext cx="2617442" cy="1570465"/>
      </dsp:txXfrm>
    </dsp:sp>
    <dsp:sp modelId="{28612943-14A2-40D1-B6D3-1F06CE402E09}">
      <dsp:nvSpPr>
        <dsp:cNvPr id="0" name=""/>
        <dsp:cNvSpPr/>
      </dsp:nvSpPr>
      <dsp:spPr>
        <a:xfrm>
          <a:off x="2699370" y="1833010"/>
          <a:ext cx="2617442" cy="1570465"/>
        </a:xfrm>
        <a:prstGeom prst="rect">
          <a:avLst/>
        </a:prstGeom>
        <a:solidFill>
          <a:schemeClr val="accent2">
            <a:hueOff val="1016110"/>
            <a:satOff val="-4974"/>
            <a:lumOff val="279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Trees in churchyards</a:t>
          </a:r>
          <a:endParaRPr lang="en-US" sz="3000" kern="1200" dirty="0"/>
        </a:p>
      </dsp:txBody>
      <dsp:txXfrm>
        <a:off x="2699370" y="1833010"/>
        <a:ext cx="2617442" cy="1570465"/>
      </dsp:txXfrm>
    </dsp:sp>
    <dsp:sp modelId="{540A41FC-1CFF-4587-9841-A5FFBD082936}">
      <dsp:nvSpPr>
        <dsp:cNvPr id="0" name=""/>
        <dsp:cNvSpPr/>
      </dsp:nvSpPr>
      <dsp:spPr>
        <a:xfrm>
          <a:off x="5578557" y="1833010"/>
          <a:ext cx="2617442" cy="1570465"/>
        </a:xfrm>
        <a:prstGeom prst="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Structures in churchyards</a:t>
          </a:r>
          <a:endParaRPr lang="en-US" sz="3000" kern="1200" dirty="0"/>
        </a:p>
      </dsp:txBody>
      <dsp:txXfrm>
        <a:off x="5578557" y="1833010"/>
        <a:ext cx="2617442" cy="15704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13C57-009F-497B-84C6-405F9AEC6A8E}">
      <dsp:nvSpPr>
        <dsp:cNvPr id="0" name=""/>
        <dsp:cNvSpPr/>
      </dsp:nvSpPr>
      <dsp:spPr>
        <a:xfrm>
          <a:off x="1259777" y="800"/>
          <a:ext cx="2617442" cy="157046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Around 9 meetings per year</a:t>
          </a:r>
          <a:endParaRPr lang="en-US" sz="2200" kern="1200" dirty="0"/>
        </a:p>
      </dsp:txBody>
      <dsp:txXfrm>
        <a:off x="1259777" y="800"/>
        <a:ext cx="2617442" cy="1570465"/>
      </dsp:txXfrm>
    </dsp:sp>
    <dsp:sp modelId="{7AFF14F5-90F7-48E5-A8D7-FB2008C4329D}">
      <dsp:nvSpPr>
        <dsp:cNvPr id="0" name=""/>
        <dsp:cNvSpPr/>
      </dsp:nvSpPr>
      <dsp:spPr>
        <a:xfrm>
          <a:off x="4138963" y="800"/>
          <a:ext cx="2617442" cy="157046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Considers faculty applications</a:t>
          </a:r>
          <a:endParaRPr lang="en-US" sz="2200" kern="1200" dirty="0"/>
        </a:p>
      </dsp:txBody>
      <dsp:txXfrm>
        <a:off x="4138963" y="800"/>
        <a:ext cx="2617442" cy="1570465"/>
      </dsp:txXfrm>
    </dsp:sp>
    <dsp:sp modelId="{9FA55BF7-DF58-4331-8611-A1513DEA72E3}">
      <dsp:nvSpPr>
        <dsp:cNvPr id="0" name=""/>
        <dsp:cNvSpPr/>
      </dsp:nvSpPr>
      <dsp:spPr>
        <a:xfrm>
          <a:off x="7018150" y="800"/>
          <a:ext cx="2617442" cy="157046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Considers requests for informal advice</a:t>
          </a:r>
          <a:endParaRPr lang="en-US" sz="2200" kern="1200" dirty="0"/>
        </a:p>
      </dsp:txBody>
      <dsp:txXfrm>
        <a:off x="7018150" y="800"/>
        <a:ext cx="2617442" cy="1570465"/>
      </dsp:txXfrm>
    </dsp:sp>
    <dsp:sp modelId="{F9F994E9-E448-46F7-9A8B-57A94F2CE17E}">
      <dsp:nvSpPr>
        <dsp:cNvPr id="0" name=""/>
        <dsp:cNvSpPr/>
      </dsp:nvSpPr>
      <dsp:spPr>
        <a:xfrm>
          <a:off x="2699370" y="1833010"/>
          <a:ext cx="2617442" cy="157046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Informal advice to parishes</a:t>
          </a:r>
          <a:endParaRPr lang="en-US" sz="2200" kern="1200" dirty="0"/>
        </a:p>
      </dsp:txBody>
      <dsp:txXfrm>
        <a:off x="2699370" y="1833010"/>
        <a:ext cx="2617442" cy="1570465"/>
      </dsp:txXfrm>
    </dsp:sp>
    <dsp:sp modelId="{8D22B677-470D-42FD-BC89-2D6D641E7BAA}">
      <dsp:nvSpPr>
        <dsp:cNvPr id="0" name=""/>
        <dsp:cNvSpPr/>
      </dsp:nvSpPr>
      <dsp:spPr>
        <a:xfrm>
          <a:off x="5578557" y="1833010"/>
          <a:ext cx="2617442" cy="1570465"/>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Formal recommendation to Chancellor </a:t>
          </a:r>
          <a:endParaRPr lang="en-US" sz="2200" kern="1200" dirty="0"/>
        </a:p>
      </dsp:txBody>
      <dsp:txXfrm>
        <a:off x="5578557" y="1833010"/>
        <a:ext cx="2617442" cy="15704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4B239-34C7-4B93-9303-467869320D9F}">
      <dsp:nvSpPr>
        <dsp:cNvPr id="0" name=""/>
        <dsp:cNvSpPr/>
      </dsp:nvSpPr>
      <dsp:spPr>
        <a:xfrm>
          <a:off x="2960005" y="1000"/>
          <a:ext cx="3330006" cy="582496"/>
        </a:xfrm>
        <a:prstGeom prst="round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Faculty applications</a:t>
          </a:r>
          <a:endParaRPr lang="en-US" sz="1600" kern="1200" dirty="0"/>
        </a:p>
      </dsp:txBody>
      <dsp:txXfrm>
        <a:off x="2988440" y="29435"/>
        <a:ext cx="3273136" cy="525626"/>
      </dsp:txXfrm>
    </dsp:sp>
    <dsp:sp modelId="{7F8A3B78-F2DC-4DCF-8CA1-880B41FCC58C}">
      <dsp:nvSpPr>
        <dsp:cNvPr id="0" name=""/>
        <dsp:cNvSpPr/>
      </dsp:nvSpPr>
      <dsp:spPr>
        <a:xfrm>
          <a:off x="2960005" y="612621"/>
          <a:ext cx="3330006" cy="582496"/>
        </a:xfrm>
        <a:prstGeom prst="roundRect">
          <a:avLst/>
        </a:prstGeom>
        <a:solidFill>
          <a:schemeClr val="accent2">
            <a:hueOff val="270963"/>
            <a:satOff val="-1326"/>
            <a:lumOff val="74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Requests for List B permission</a:t>
          </a:r>
          <a:endParaRPr lang="en-US" sz="1600" kern="1200"/>
        </a:p>
      </dsp:txBody>
      <dsp:txXfrm>
        <a:off x="2988440" y="641056"/>
        <a:ext cx="3273136" cy="525626"/>
      </dsp:txXfrm>
    </dsp:sp>
    <dsp:sp modelId="{3279CBD9-3E6B-4D0B-949C-9B54C4093D8F}">
      <dsp:nvSpPr>
        <dsp:cNvPr id="0" name=""/>
        <dsp:cNvSpPr/>
      </dsp:nvSpPr>
      <dsp:spPr>
        <a:xfrm>
          <a:off x="2960005" y="1224243"/>
          <a:ext cx="3330006" cy="582496"/>
        </a:xfrm>
        <a:prstGeom prst="roundRect">
          <a:avLst/>
        </a:prstGeom>
        <a:solidFill>
          <a:schemeClr val="accent2">
            <a:hueOff val="541926"/>
            <a:satOff val="-2653"/>
            <a:lumOff val="149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Referrals to DAC Advisers</a:t>
          </a:r>
          <a:endParaRPr lang="en-US" sz="1600" kern="1200"/>
        </a:p>
      </dsp:txBody>
      <dsp:txXfrm>
        <a:off x="2988440" y="1252678"/>
        <a:ext cx="3273136" cy="525626"/>
      </dsp:txXfrm>
    </dsp:sp>
    <dsp:sp modelId="{6B0F5AB4-FC96-475A-A839-7888729601E0}">
      <dsp:nvSpPr>
        <dsp:cNvPr id="0" name=""/>
        <dsp:cNvSpPr/>
      </dsp:nvSpPr>
      <dsp:spPr>
        <a:xfrm>
          <a:off x="2960005" y="1835864"/>
          <a:ext cx="3330006" cy="582496"/>
        </a:xfrm>
        <a:prstGeom prst="roundRect">
          <a:avLst/>
        </a:prstGeom>
        <a:solidFill>
          <a:schemeClr val="accent2">
            <a:hueOff val="812888"/>
            <a:satOff val="-3979"/>
            <a:lumOff val="223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Consultation </a:t>
          </a:r>
          <a:endParaRPr lang="en-US" sz="1600" kern="1200"/>
        </a:p>
      </dsp:txBody>
      <dsp:txXfrm>
        <a:off x="2988440" y="1864299"/>
        <a:ext cx="3273136" cy="525626"/>
      </dsp:txXfrm>
    </dsp:sp>
    <dsp:sp modelId="{1D52C01E-6088-4701-AB41-BBEE31118CB4}">
      <dsp:nvSpPr>
        <dsp:cNvPr id="0" name=""/>
        <dsp:cNvSpPr/>
      </dsp:nvSpPr>
      <dsp:spPr>
        <a:xfrm>
          <a:off x="2960005" y="2447486"/>
          <a:ext cx="3330006" cy="582496"/>
        </a:xfrm>
        <a:prstGeom prst="roundRect">
          <a:avLst/>
        </a:prstGeom>
        <a:solidFill>
          <a:schemeClr val="accent2">
            <a:hueOff val="1083851"/>
            <a:satOff val="-5306"/>
            <a:lumOff val="298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Answering queries</a:t>
          </a:r>
          <a:endParaRPr lang="en-US" sz="1600" kern="1200" dirty="0"/>
        </a:p>
      </dsp:txBody>
      <dsp:txXfrm>
        <a:off x="2988440" y="2475921"/>
        <a:ext cx="3273136" cy="525626"/>
      </dsp:txXfrm>
    </dsp:sp>
    <dsp:sp modelId="{0F31F434-4128-4483-8E22-FF88273E9897}">
      <dsp:nvSpPr>
        <dsp:cNvPr id="0" name=""/>
        <dsp:cNvSpPr/>
      </dsp:nvSpPr>
      <dsp:spPr>
        <a:xfrm>
          <a:off x="2960005" y="3059107"/>
          <a:ext cx="3330006" cy="582496"/>
        </a:xfrm>
        <a:prstGeom prst="roundRect">
          <a:avLst/>
        </a:prstGeom>
        <a:solidFill>
          <a:schemeClr val="accent2">
            <a:hueOff val="1354814"/>
            <a:satOff val="-6632"/>
            <a:lumOff val="372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Administration of quinquennial inspection reports system</a:t>
          </a:r>
          <a:endParaRPr lang="en-US" sz="1600" kern="1200"/>
        </a:p>
      </dsp:txBody>
      <dsp:txXfrm>
        <a:off x="2988440" y="3087542"/>
        <a:ext cx="3273136" cy="5256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15035-5237-4293-9B86-30EDB7A5F32D}">
      <dsp:nvSpPr>
        <dsp:cNvPr id="0" name=""/>
        <dsp:cNvSpPr/>
      </dsp:nvSpPr>
      <dsp:spPr>
        <a:xfrm>
          <a:off x="85120" y="162"/>
          <a:ext cx="4596484" cy="2918767"/>
        </a:xfrm>
        <a:prstGeom prst="roundRect">
          <a:avLst>
            <a:gd name="adj" fmla="val 1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FA81D06-D656-4A23-A81A-B94123B161B4}">
      <dsp:nvSpPr>
        <dsp:cNvPr id="0" name=""/>
        <dsp:cNvSpPr/>
      </dsp:nvSpPr>
      <dsp:spPr>
        <a:xfrm>
          <a:off x="595840" y="485346"/>
          <a:ext cx="4596484" cy="29187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DAC Secretary can visit informally for a chat at the early stages, </a:t>
          </a:r>
          <a:r>
            <a:rPr lang="en-GB" sz="2300" kern="1200" dirty="0" err="1"/>
            <a:t>eg</a:t>
          </a:r>
          <a:r>
            <a:rPr lang="en-GB" sz="2300" kern="1200" dirty="0"/>
            <a:t> to think about Statement of Need, and to outline the process and any need for consultation</a:t>
          </a:r>
          <a:endParaRPr lang="en-US" sz="2300" kern="1200" dirty="0"/>
        </a:p>
      </dsp:txBody>
      <dsp:txXfrm>
        <a:off x="681328" y="570834"/>
        <a:ext cx="4425508" cy="2747791"/>
      </dsp:txXfrm>
    </dsp:sp>
    <dsp:sp modelId="{F77898B4-8022-429F-A846-6015F580ECEA}">
      <dsp:nvSpPr>
        <dsp:cNvPr id="0" name=""/>
        <dsp:cNvSpPr/>
      </dsp:nvSpPr>
      <dsp:spPr>
        <a:xfrm>
          <a:off x="5703045" y="162"/>
          <a:ext cx="4596484" cy="2918767"/>
        </a:xfrm>
        <a:prstGeom prst="roundRect">
          <a:avLst>
            <a:gd name="adj" fmla="val 1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B0CE417-D6C2-435B-8C18-8FAB6C1847DA}">
      <dsp:nvSpPr>
        <dsp:cNvPr id="0" name=""/>
        <dsp:cNvSpPr/>
      </dsp:nvSpPr>
      <dsp:spPr>
        <a:xfrm>
          <a:off x="6213765" y="485346"/>
          <a:ext cx="4596484" cy="29187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DAC Sub-committee visits are more formal, consist of Chair, DAC Secretary, Architect, Clergy member and Archdeacon if available. Reports back to DAC and advice offered to parish.*</a:t>
          </a:r>
          <a:endParaRPr lang="en-US" sz="2300" kern="1200" dirty="0"/>
        </a:p>
      </dsp:txBody>
      <dsp:txXfrm>
        <a:off x="6299253" y="570834"/>
        <a:ext cx="4425508" cy="274779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7/15/2019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7/15/2019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7/15/2019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7/15/2019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7/15/2019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7/15/2019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7/15/2019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451D4-B38A-4796-9E7F-BD07EC0F7EA3}"/>
              </a:ext>
            </a:extLst>
          </p:cNvPr>
          <p:cNvSpPr>
            <a:spLocks noGrp="1"/>
          </p:cNvSpPr>
          <p:nvPr>
            <p:ph type="ctrTitle"/>
          </p:nvPr>
        </p:nvSpPr>
        <p:spPr>
          <a:xfrm>
            <a:off x="742579" y="1296832"/>
            <a:ext cx="8825658" cy="3329581"/>
          </a:xfrm>
        </p:spPr>
        <p:txBody>
          <a:bodyPr/>
          <a:lstStyle/>
          <a:p>
            <a:r>
              <a:rPr lang="en-GB" dirty="0"/>
              <a:t>Welcome to the DAC</a:t>
            </a:r>
          </a:p>
        </p:txBody>
      </p:sp>
      <p:pic>
        <p:nvPicPr>
          <p:cNvPr id="5" name="Picture 4">
            <a:extLst>
              <a:ext uri="{FF2B5EF4-FFF2-40B4-BE49-F238E27FC236}">
                <a16:creationId xmlns:a16="http://schemas.microsoft.com/office/drawing/2014/main" id="{76C8D164-5D19-4BF7-96AD-3BC1F872ED67}"/>
              </a:ext>
            </a:extLst>
          </p:cNvPr>
          <p:cNvPicPr>
            <a:picLocks noChangeAspect="1"/>
          </p:cNvPicPr>
          <p:nvPr/>
        </p:nvPicPr>
        <p:blipFill>
          <a:blip r:embed="rId2"/>
          <a:stretch>
            <a:fillRect/>
          </a:stretch>
        </p:blipFill>
        <p:spPr>
          <a:xfrm>
            <a:off x="9466730" y="3316940"/>
            <a:ext cx="2554942" cy="3406589"/>
          </a:xfrm>
          <a:prstGeom prst="rect">
            <a:avLst/>
          </a:prstGeom>
          <a:effectLst>
            <a:softEdge rad="127000"/>
          </a:effectLst>
        </p:spPr>
      </p:pic>
      <p:pic>
        <p:nvPicPr>
          <p:cNvPr id="7" name="Picture 6">
            <a:extLst>
              <a:ext uri="{FF2B5EF4-FFF2-40B4-BE49-F238E27FC236}">
                <a16:creationId xmlns:a16="http://schemas.microsoft.com/office/drawing/2014/main" id="{B39BEB03-C30C-4A75-8167-E7BABD06E8E2}"/>
              </a:ext>
            </a:extLst>
          </p:cNvPr>
          <p:cNvPicPr>
            <a:picLocks noChangeAspect="1"/>
          </p:cNvPicPr>
          <p:nvPr/>
        </p:nvPicPr>
        <p:blipFill>
          <a:blip r:embed="rId3"/>
          <a:stretch>
            <a:fillRect/>
          </a:stretch>
        </p:blipFill>
        <p:spPr>
          <a:xfrm>
            <a:off x="157721" y="180814"/>
            <a:ext cx="3379200" cy="1282226"/>
          </a:xfrm>
          <a:prstGeom prst="rect">
            <a:avLst/>
          </a:prstGeom>
          <a:effectLst>
            <a:softEdge rad="31750"/>
          </a:effectLst>
        </p:spPr>
      </p:pic>
      <p:sp>
        <p:nvSpPr>
          <p:cNvPr id="4" name="TextBox 3">
            <a:extLst>
              <a:ext uri="{FF2B5EF4-FFF2-40B4-BE49-F238E27FC236}">
                <a16:creationId xmlns:a16="http://schemas.microsoft.com/office/drawing/2014/main" id="{5A01020C-3625-4E10-977A-9F71D6122F73}"/>
              </a:ext>
            </a:extLst>
          </p:cNvPr>
          <p:cNvSpPr txBox="1"/>
          <p:nvPr/>
        </p:nvSpPr>
        <p:spPr>
          <a:xfrm>
            <a:off x="874644" y="5020234"/>
            <a:ext cx="7858539" cy="707886"/>
          </a:xfrm>
          <a:prstGeom prst="rect">
            <a:avLst/>
          </a:prstGeom>
          <a:noFill/>
        </p:spPr>
        <p:txBody>
          <a:bodyPr wrap="square" rtlCol="0">
            <a:spAutoFit/>
          </a:bodyPr>
          <a:lstStyle/>
          <a:p>
            <a:r>
              <a:rPr lang="en-GB" sz="4000" dirty="0"/>
              <a:t>Introduction to Faculties</a:t>
            </a:r>
          </a:p>
        </p:txBody>
      </p:sp>
    </p:spTree>
    <p:extLst>
      <p:ext uri="{BB962C8B-B14F-4D97-AF65-F5344CB8AC3E}">
        <p14:creationId xmlns:p14="http://schemas.microsoft.com/office/powerpoint/2010/main" val="2875447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0F61241-BE54-4163-833D-ED0F1E1516C7}"/>
              </a:ext>
            </a:extLst>
          </p:cNvPr>
          <p:cNvSpPr>
            <a:spLocks noGrp="1"/>
          </p:cNvSpPr>
          <p:nvPr>
            <p:ph type="title"/>
          </p:nvPr>
        </p:nvSpPr>
        <p:spPr>
          <a:xfrm>
            <a:off x="648930" y="629267"/>
            <a:ext cx="9252154" cy="1016654"/>
          </a:xfrm>
        </p:spPr>
        <p:txBody>
          <a:bodyPr>
            <a:normAutofit/>
          </a:bodyPr>
          <a:lstStyle/>
          <a:p>
            <a:r>
              <a:rPr lang="en-GB" dirty="0">
                <a:solidFill>
                  <a:srgbClr val="EBEBEB"/>
                </a:solidFill>
              </a:rPr>
              <a:t>Site visits</a:t>
            </a: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67061DDB-0CD9-4178-AAD3-DF4F19A65CFF}"/>
              </a:ext>
            </a:extLst>
          </p:cNvPr>
          <p:cNvGraphicFramePr>
            <a:graphicFrameLocks noGrp="1"/>
          </p:cNvGraphicFramePr>
          <p:nvPr>
            <p:ph idx="1"/>
            <p:extLst>
              <p:ext uri="{D42A27DB-BD31-4B8C-83A1-F6EECF244321}">
                <p14:modId xmlns:p14="http://schemas.microsoft.com/office/powerpoint/2010/main" val="1762978721"/>
              </p:ext>
            </p:extLst>
          </p:nvPr>
        </p:nvGraphicFramePr>
        <p:xfrm>
          <a:off x="648930" y="2394580"/>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78776BE-9B20-463C-AFBE-1C1BFCD83969}"/>
              </a:ext>
            </a:extLst>
          </p:cNvPr>
          <p:cNvSpPr txBox="1"/>
          <p:nvPr/>
        </p:nvSpPr>
        <p:spPr>
          <a:xfrm>
            <a:off x="327211" y="6047119"/>
            <a:ext cx="11537576" cy="646331"/>
          </a:xfrm>
          <a:prstGeom prst="rect">
            <a:avLst/>
          </a:prstGeom>
          <a:noFill/>
        </p:spPr>
        <p:txBody>
          <a:bodyPr wrap="square" rtlCol="0">
            <a:spAutoFit/>
          </a:bodyPr>
          <a:lstStyle/>
          <a:p>
            <a:r>
              <a:rPr lang="en-GB" dirty="0">
                <a:solidFill>
                  <a:srgbClr val="0070C0"/>
                </a:solidFill>
              </a:rPr>
              <a:t>*A Statement of Need must be provided in order for a DAC Sub-Committee visit to take place. Template available - ask the DAC office or visit Church Buildings Council webpages   </a:t>
            </a:r>
          </a:p>
        </p:txBody>
      </p:sp>
    </p:spTree>
    <p:extLst>
      <p:ext uri="{BB962C8B-B14F-4D97-AF65-F5344CB8AC3E}">
        <p14:creationId xmlns:p14="http://schemas.microsoft.com/office/powerpoint/2010/main" val="252409903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2ACC7-12C5-42F0-AF8D-2A100100DF70}"/>
              </a:ext>
            </a:extLst>
          </p:cNvPr>
          <p:cNvSpPr>
            <a:spLocks noGrp="1"/>
          </p:cNvSpPr>
          <p:nvPr>
            <p:ph type="title"/>
          </p:nvPr>
        </p:nvSpPr>
        <p:spPr/>
        <p:txBody>
          <a:bodyPr/>
          <a:lstStyle/>
          <a:p>
            <a:r>
              <a:rPr lang="en-GB" dirty="0"/>
              <a:t>Faculty Fees</a:t>
            </a:r>
            <a:br>
              <a:rPr lang="en-GB" dirty="0"/>
            </a:br>
            <a:endParaRPr lang="en-GB" dirty="0"/>
          </a:p>
        </p:txBody>
      </p:sp>
      <p:sp>
        <p:nvSpPr>
          <p:cNvPr id="3" name="Content Placeholder 2">
            <a:extLst>
              <a:ext uri="{FF2B5EF4-FFF2-40B4-BE49-F238E27FC236}">
                <a16:creationId xmlns:a16="http://schemas.microsoft.com/office/drawing/2014/main" id="{87D81FE3-3F62-49AA-9BB9-78AF37EF279C}"/>
              </a:ext>
            </a:extLst>
          </p:cNvPr>
          <p:cNvSpPr>
            <a:spLocks noGrp="1"/>
          </p:cNvSpPr>
          <p:nvPr>
            <p:ph idx="1"/>
          </p:nvPr>
        </p:nvSpPr>
        <p:spPr>
          <a:xfrm>
            <a:off x="1104293" y="1515036"/>
            <a:ext cx="8946541" cy="4195481"/>
          </a:xfrm>
        </p:spPr>
        <p:txBody>
          <a:bodyPr>
            <a:normAutofit/>
          </a:bodyPr>
          <a:lstStyle/>
          <a:p>
            <a:endParaRPr lang="en-GB" dirty="0"/>
          </a:p>
          <a:p>
            <a:r>
              <a:rPr lang="en-GB" dirty="0"/>
              <a:t>There is a standard statutory fee, currently £296.20 which is payable on the lodging of all faculties. This amount is stipulated by legislation made by Parliament and is fixed. </a:t>
            </a:r>
          </a:p>
          <a:p>
            <a:endParaRPr lang="en-GB" dirty="0"/>
          </a:p>
          <a:p>
            <a:r>
              <a:rPr lang="en-GB" dirty="0"/>
              <a:t>This fee is usually payable by the Parish.</a:t>
            </a:r>
          </a:p>
          <a:p>
            <a:endParaRPr lang="en-GB" dirty="0"/>
          </a:p>
          <a:p>
            <a:r>
              <a:rPr lang="en-GB" dirty="0"/>
              <a:t>The Faculty Fee should be paid when you send your Public Notice and Certificate of Publication to the Registrar.  The Registrar will then be able to progress your petition and submit it to the Chancellor for his determination.</a:t>
            </a:r>
          </a:p>
          <a:p>
            <a:endParaRPr lang="en-GB" dirty="0"/>
          </a:p>
        </p:txBody>
      </p:sp>
    </p:spTree>
    <p:extLst>
      <p:ext uri="{BB962C8B-B14F-4D97-AF65-F5344CB8AC3E}">
        <p14:creationId xmlns:p14="http://schemas.microsoft.com/office/powerpoint/2010/main" val="58961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9"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30A62B9-835A-46E4-9993-E920A040C29A}"/>
              </a:ext>
            </a:extLst>
          </p:cNvPr>
          <p:cNvSpPr>
            <a:spLocks noGrp="1"/>
          </p:cNvSpPr>
          <p:nvPr>
            <p:ph type="title"/>
          </p:nvPr>
        </p:nvSpPr>
        <p:spPr>
          <a:xfrm>
            <a:off x="648930" y="629267"/>
            <a:ext cx="9252154" cy="1016654"/>
          </a:xfrm>
        </p:spPr>
        <p:txBody>
          <a:bodyPr>
            <a:normAutofit/>
          </a:bodyPr>
          <a:lstStyle/>
          <a:p>
            <a:r>
              <a:rPr lang="en-GB" dirty="0">
                <a:solidFill>
                  <a:srgbClr val="EBEBEB"/>
                </a:solidFill>
              </a:rPr>
              <a:t>Introduction to faculties…</a:t>
            </a:r>
          </a:p>
        </p:txBody>
      </p:sp>
      <p:sp>
        <p:nvSpPr>
          <p:cNvPr id="20"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22" name="Content Placeholder 2">
            <a:extLst>
              <a:ext uri="{FF2B5EF4-FFF2-40B4-BE49-F238E27FC236}">
                <a16:creationId xmlns:a16="http://schemas.microsoft.com/office/drawing/2014/main" id="{63E699F9-3A29-4009-B021-7695A7D58E1E}"/>
              </a:ext>
            </a:extLst>
          </p:cNvPr>
          <p:cNvGraphicFramePr>
            <a:graphicFrameLocks noGrp="1"/>
          </p:cNvGraphicFramePr>
          <p:nvPr>
            <p:ph idx="1"/>
            <p:extLst>
              <p:ext uri="{D42A27DB-BD31-4B8C-83A1-F6EECF244321}">
                <p14:modId xmlns:p14="http://schemas.microsoft.com/office/powerpoint/2010/main" val="565239758"/>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905313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4"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26"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7BA772D-5B2F-41CE-A13D-826A3AF07C5D}"/>
              </a:ext>
            </a:extLst>
          </p:cNvPr>
          <p:cNvSpPr>
            <a:spLocks noGrp="1"/>
          </p:cNvSpPr>
          <p:nvPr>
            <p:ph type="title"/>
          </p:nvPr>
        </p:nvSpPr>
        <p:spPr>
          <a:xfrm>
            <a:off x="1103312" y="452718"/>
            <a:ext cx="8947522" cy="1400530"/>
          </a:xfrm>
        </p:spPr>
        <p:txBody>
          <a:bodyPr anchor="ctr">
            <a:normAutofit/>
          </a:bodyPr>
          <a:lstStyle/>
          <a:p>
            <a:r>
              <a:rPr lang="en-GB" dirty="0">
                <a:solidFill>
                  <a:srgbClr val="FFFFFF"/>
                </a:solidFill>
              </a:rPr>
              <a:t>Types of permission</a:t>
            </a:r>
          </a:p>
        </p:txBody>
      </p:sp>
      <p:sp>
        <p:nvSpPr>
          <p:cNvPr id="3" name="Content Placeholder 2">
            <a:extLst>
              <a:ext uri="{FF2B5EF4-FFF2-40B4-BE49-F238E27FC236}">
                <a16:creationId xmlns:a16="http://schemas.microsoft.com/office/drawing/2014/main" id="{41161618-073D-4621-ABC9-952033110809}"/>
              </a:ext>
            </a:extLst>
          </p:cNvPr>
          <p:cNvSpPr>
            <a:spLocks noGrp="1"/>
          </p:cNvSpPr>
          <p:nvPr>
            <p:ph idx="1"/>
          </p:nvPr>
        </p:nvSpPr>
        <p:spPr>
          <a:xfrm>
            <a:off x="1683004" y="2860760"/>
            <a:ext cx="8946541" cy="3484879"/>
          </a:xfrm>
        </p:spPr>
        <p:txBody>
          <a:bodyPr>
            <a:normAutofit/>
          </a:bodyPr>
          <a:lstStyle/>
          <a:p>
            <a:r>
              <a:rPr lang="en-GB" dirty="0"/>
              <a:t>List A – minor works with no permission needed – if in doubt ask</a:t>
            </a:r>
          </a:p>
          <a:p>
            <a:endParaRPr lang="en-GB" dirty="0"/>
          </a:p>
          <a:p>
            <a:pPr marL="0" indent="0">
              <a:buNone/>
            </a:pPr>
            <a:r>
              <a:rPr lang="en-GB" dirty="0"/>
              <a:t>     List B – Archdeacon’s permission  - proposals usually need review  </a:t>
            </a:r>
          </a:p>
          <a:p>
            <a:pPr marL="0" indent="0">
              <a:buNone/>
            </a:pPr>
            <a:r>
              <a:rPr lang="en-GB" dirty="0"/>
              <a:t>	</a:t>
            </a:r>
          </a:p>
          <a:p>
            <a:r>
              <a:rPr lang="en-GB" dirty="0"/>
              <a:t>Faculty – needs consideration by DAC, and is approved by the Diocesan Chancellor</a:t>
            </a:r>
          </a:p>
          <a:p>
            <a:endParaRPr lang="en-GB" dirty="0"/>
          </a:p>
          <a:p>
            <a:endParaRPr lang="en-GB" dirty="0"/>
          </a:p>
          <a:p>
            <a:endParaRPr lang="en-GB" dirty="0"/>
          </a:p>
        </p:txBody>
      </p:sp>
      <p:sp>
        <p:nvSpPr>
          <p:cNvPr id="4" name="Flowchart: Connector 3">
            <a:extLst>
              <a:ext uri="{FF2B5EF4-FFF2-40B4-BE49-F238E27FC236}">
                <a16:creationId xmlns:a16="http://schemas.microsoft.com/office/drawing/2014/main" id="{A55D6A47-FA13-44E9-929C-1F34D5DD6745}"/>
              </a:ext>
            </a:extLst>
          </p:cNvPr>
          <p:cNvSpPr/>
          <p:nvPr/>
        </p:nvSpPr>
        <p:spPr>
          <a:xfrm>
            <a:off x="1431417" y="2925500"/>
            <a:ext cx="329491" cy="268344"/>
          </a:xfrm>
          <a:prstGeom prst="flowChartConnector">
            <a:avLst/>
          </a:prstGeom>
          <a:solidFill>
            <a:schemeClr val="tx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Flowchart: Connector 8">
            <a:extLst>
              <a:ext uri="{FF2B5EF4-FFF2-40B4-BE49-F238E27FC236}">
                <a16:creationId xmlns:a16="http://schemas.microsoft.com/office/drawing/2014/main" id="{23C67E23-3F61-48B6-9652-DC663FF1A91F}"/>
              </a:ext>
            </a:extLst>
          </p:cNvPr>
          <p:cNvSpPr/>
          <p:nvPr/>
        </p:nvSpPr>
        <p:spPr>
          <a:xfrm>
            <a:off x="1431416" y="3780534"/>
            <a:ext cx="329491" cy="268344"/>
          </a:xfrm>
          <a:prstGeom prst="flowChartConnector">
            <a:avLst/>
          </a:prstGeom>
          <a:solidFill>
            <a:schemeClr val="tx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Flowchart: Connector 9">
            <a:extLst>
              <a:ext uri="{FF2B5EF4-FFF2-40B4-BE49-F238E27FC236}">
                <a16:creationId xmlns:a16="http://schemas.microsoft.com/office/drawing/2014/main" id="{DDF3A23A-66C5-4772-83E3-8028A673FD2B}"/>
              </a:ext>
            </a:extLst>
          </p:cNvPr>
          <p:cNvSpPr/>
          <p:nvPr/>
        </p:nvSpPr>
        <p:spPr>
          <a:xfrm>
            <a:off x="1431416" y="4635569"/>
            <a:ext cx="329491" cy="268344"/>
          </a:xfrm>
          <a:prstGeom prst="flowChartConnector">
            <a:avLst/>
          </a:prstGeom>
          <a:solidFill>
            <a:schemeClr val="tx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Rectangle: Rounded Corners 5">
            <a:extLst>
              <a:ext uri="{FF2B5EF4-FFF2-40B4-BE49-F238E27FC236}">
                <a16:creationId xmlns:a16="http://schemas.microsoft.com/office/drawing/2014/main" id="{2D957578-5AB0-415F-BBA4-3059058DC184}"/>
              </a:ext>
            </a:extLst>
          </p:cNvPr>
          <p:cNvSpPr/>
          <p:nvPr/>
        </p:nvSpPr>
        <p:spPr>
          <a:xfrm>
            <a:off x="7674049" y="5154340"/>
            <a:ext cx="4067377" cy="15983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Submitted via the Online Faculty System</a:t>
            </a:r>
          </a:p>
        </p:txBody>
      </p:sp>
    </p:spTree>
    <p:extLst>
      <p:ext uri="{BB962C8B-B14F-4D97-AF65-F5344CB8AC3E}">
        <p14:creationId xmlns:p14="http://schemas.microsoft.com/office/powerpoint/2010/main" val="244859417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D91D8FC-A1B7-4126-A673-FEFC2CB4C866}"/>
              </a:ext>
            </a:extLst>
          </p:cNvPr>
          <p:cNvPicPr>
            <a:picLocks noGrp="1" noChangeAspect="1"/>
          </p:cNvPicPr>
          <p:nvPr>
            <p:ph idx="1"/>
          </p:nvPr>
        </p:nvPicPr>
        <p:blipFill>
          <a:blip r:embed="rId2"/>
          <a:stretch>
            <a:fillRect/>
          </a:stretch>
        </p:blipFill>
        <p:spPr>
          <a:xfrm>
            <a:off x="273760" y="176152"/>
            <a:ext cx="8707452" cy="5573151"/>
          </a:xfrm>
          <a:prstGeom prst="rect">
            <a:avLst/>
          </a:prstGeom>
        </p:spPr>
      </p:pic>
      <p:sp>
        <p:nvSpPr>
          <p:cNvPr id="6" name="TextBox 5">
            <a:extLst>
              <a:ext uri="{FF2B5EF4-FFF2-40B4-BE49-F238E27FC236}">
                <a16:creationId xmlns:a16="http://schemas.microsoft.com/office/drawing/2014/main" id="{3A1CD9AD-5C7D-494B-A248-9CE0F976FD52}"/>
              </a:ext>
            </a:extLst>
          </p:cNvPr>
          <p:cNvSpPr txBox="1"/>
          <p:nvPr/>
        </p:nvSpPr>
        <p:spPr>
          <a:xfrm>
            <a:off x="9214338" y="1583999"/>
            <a:ext cx="2703902" cy="369332"/>
          </a:xfrm>
          <a:prstGeom prst="rect">
            <a:avLst/>
          </a:prstGeom>
          <a:noFill/>
        </p:spPr>
        <p:txBody>
          <a:bodyPr wrap="square" rtlCol="0">
            <a:spAutoFit/>
          </a:bodyPr>
          <a:lstStyle/>
          <a:p>
            <a:r>
              <a:rPr lang="en-GB" dirty="0"/>
              <a:t>Record List A works</a:t>
            </a:r>
          </a:p>
        </p:txBody>
      </p:sp>
      <p:sp>
        <p:nvSpPr>
          <p:cNvPr id="7" name="TextBox 6">
            <a:extLst>
              <a:ext uri="{FF2B5EF4-FFF2-40B4-BE49-F238E27FC236}">
                <a16:creationId xmlns:a16="http://schemas.microsoft.com/office/drawing/2014/main" id="{9481C438-BD18-4240-AA50-086B79E44872}"/>
              </a:ext>
            </a:extLst>
          </p:cNvPr>
          <p:cNvSpPr txBox="1"/>
          <p:nvPr/>
        </p:nvSpPr>
        <p:spPr>
          <a:xfrm>
            <a:off x="9214338" y="2532626"/>
            <a:ext cx="2601962" cy="646331"/>
          </a:xfrm>
          <a:prstGeom prst="rect">
            <a:avLst/>
          </a:prstGeom>
          <a:noFill/>
        </p:spPr>
        <p:txBody>
          <a:bodyPr wrap="square" rtlCol="0">
            <a:spAutoFit/>
          </a:bodyPr>
          <a:lstStyle/>
          <a:p>
            <a:r>
              <a:rPr lang="en-GB" dirty="0"/>
              <a:t>Submit requests for List B works</a:t>
            </a:r>
          </a:p>
        </p:txBody>
      </p:sp>
      <p:sp>
        <p:nvSpPr>
          <p:cNvPr id="8" name="TextBox 7">
            <a:extLst>
              <a:ext uri="{FF2B5EF4-FFF2-40B4-BE49-F238E27FC236}">
                <a16:creationId xmlns:a16="http://schemas.microsoft.com/office/drawing/2014/main" id="{52DDD4FE-92FD-49CB-896F-4E124CC1C448}"/>
              </a:ext>
            </a:extLst>
          </p:cNvPr>
          <p:cNvSpPr txBox="1"/>
          <p:nvPr/>
        </p:nvSpPr>
        <p:spPr>
          <a:xfrm>
            <a:off x="9214338" y="3679044"/>
            <a:ext cx="2419644" cy="646331"/>
          </a:xfrm>
          <a:prstGeom prst="rect">
            <a:avLst/>
          </a:prstGeom>
          <a:noFill/>
        </p:spPr>
        <p:txBody>
          <a:bodyPr wrap="square" rtlCol="0">
            <a:spAutoFit/>
          </a:bodyPr>
          <a:lstStyle/>
          <a:p>
            <a:r>
              <a:rPr lang="en-GB" dirty="0"/>
              <a:t>Submit faculty applications</a:t>
            </a:r>
          </a:p>
        </p:txBody>
      </p:sp>
      <p:sp>
        <p:nvSpPr>
          <p:cNvPr id="9" name="TextBox 8">
            <a:extLst>
              <a:ext uri="{FF2B5EF4-FFF2-40B4-BE49-F238E27FC236}">
                <a16:creationId xmlns:a16="http://schemas.microsoft.com/office/drawing/2014/main" id="{56C2E04F-863B-4ECE-B4AA-28D925365F76}"/>
              </a:ext>
            </a:extLst>
          </p:cNvPr>
          <p:cNvSpPr txBox="1"/>
          <p:nvPr/>
        </p:nvSpPr>
        <p:spPr>
          <a:xfrm>
            <a:off x="7003314" y="6125905"/>
            <a:ext cx="5081241" cy="369332"/>
          </a:xfrm>
          <a:prstGeom prst="rect">
            <a:avLst/>
          </a:prstGeom>
          <a:noFill/>
        </p:spPr>
        <p:txBody>
          <a:bodyPr wrap="square" rtlCol="0">
            <a:spAutoFit/>
          </a:bodyPr>
          <a:lstStyle/>
          <a:p>
            <a:r>
              <a:rPr lang="en-GB" dirty="0"/>
              <a:t>Remember the DAC office is happy to help!</a:t>
            </a:r>
          </a:p>
        </p:txBody>
      </p:sp>
      <p:sp>
        <p:nvSpPr>
          <p:cNvPr id="10" name="TextBox 9">
            <a:extLst>
              <a:ext uri="{FF2B5EF4-FFF2-40B4-BE49-F238E27FC236}">
                <a16:creationId xmlns:a16="http://schemas.microsoft.com/office/drawing/2014/main" id="{E159E7EF-1670-4A2C-BCA2-BAC1126CD264}"/>
              </a:ext>
            </a:extLst>
          </p:cNvPr>
          <p:cNvSpPr txBox="1"/>
          <p:nvPr/>
        </p:nvSpPr>
        <p:spPr>
          <a:xfrm>
            <a:off x="9214338" y="4784035"/>
            <a:ext cx="2703902" cy="923330"/>
          </a:xfrm>
          <a:prstGeom prst="rect">
            <a:avLst/>
          </a:prstGeom>
          <a:noFill/>
        </p:spPr>
        <p:txBody>
          <a:bodyPr wrap="square" rtlCol="0">
            <a:spAutoFit/>
          </a:bodyPr>
          <a:lstStyle/>
          <a:p>
            <a:r>
              <a:rPr lang="en-GB" dirty="0"/>
              <a:t>Submit requests for temporary minor re-ordering</a:t>
            </a:r>
          </a:p>
        </p:txBody>
      </p:sp>
    </p:spTree>
    <p:extLst>
      <p:ext uri="{BB962C8B-B14F-4D97-AF65-F5344CB8AC3E}">
        <p14:creationId xmlns:p14="http://schemas.microsoft.com/office/powerpoint/2010/main" val="2229280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4"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26"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7BA772D-5B2F-41CE-A13D-826A3AF07C5D}"/>
              </a:ext>
            </a:extLst>
          </p:cNvPr>
          <p:cNvSpPr>
            <a:spLocks noGrp="1"/>
          </p:cNvSpPr>
          <p:nvPr>
            <p:ph type="title"/>
          </p:nvPr>
        </p:nvSpPr>
        <p:spPr>
          <a:xfrm>
            <a:off x="1103312" y="452718"/>
            <a:ext cx="8947522" cy="1400530"/>
          </a:xfrm>
        </p:spPr>
        <p:txBody>
          <a:bodyPr anchor="ctr">
            <a:normAutofit/>
          </a:bodyPr>
          <a:lstStyle/>
          <a:p>
            <a:r>
              <a:rPr lang="en-GB" dirty="0">
                <a:solidFill>
                  <a:srgbClr val="FFFFFF"/>
                </a:solidFill>
              </a:rPr>
              <a:t>Diocesan Advisory Committee for the Care of Churches</a:t>
            </a:r>
          </a:p>
        </p:txBody>
      </p:sp>
      <p:sp>
        <p:nvSpPr>
          <p:cNvPr id="3" name="Content Placeholder 2">
            <a:extLst>
              <a:ext uri="{FF2B5EF4-FFF2-40B4-BE49-F238E27FC236}">
                <a16:creationId xmlns:a16="http://schemas.microsoft.com/office/drawing/2014/main" id="{41161618-073D-4621-ABC9-952033110809}"/>
              </a:ext>
            </a:extLst>
          </p:cNvPr>
          <p:cNvSpPr>
            <a:spLocks noGrp="1"/>
          </p:cNvSpPr>
          <p:nvPr>
            <p:ph idx="1"/>
          </p:nvPr>
        </p:nvSpPr>
        <p:spPr>
          <a:xfrm>
            <a:off x="1683004" y="2860760"/>
            <a:ext cx="8946541" cy="3484879"/>
          </a:xfrm>
        </p:spPr>
        <p:txBody>
          <a:bodyPr>
            <a:normAutofit/>
          </a:bodyPr>
          <a:lstStyle/>
          <a:p>
            <a:r>
              <a:rPr lang="en-GB" dirty="0"/>
              <a:t>Chairman</a:t>
            </a:r>
          </a:p>
          <a:p>
            <a:r>
              <a:rPr lang="en-GB" dirty="0"/>
              <a:t>Archdeacons</a:t>
            </a:r>
          </a:p>
          <a:p>
            <a:r>
              <a:rPr lang="en-GB" dirty="0"/>
              <a:t>Clergy members</a:t>
            </a:r>
          </a:p>
          <a:p>
            <a:r>
              <a:rPr lang="en-GB" dirty="0"/>
              <a:t>Architect members</a:t>
            </a:r>
          </a:p>
          <a:p>
            <a:r>
              <a:rPr lang="en-GB" dirty="0"/>
              <a:t>Lay members</a:t>
            </a:r>
          </a:p>
          <a:p>
            <a:endParaRPr lang="en-GB" dirty="0"/>
          </a:p>
        </p:txBody>
      </p:sp>
      <p:sp>
        <p:nvSpPr>
          <p:cNvPr id="4" name="Flowchart: Connector 3">
            <a:extLst>
              <a:ext uri="{FF2B5EF4-FFF2-40B4-BE49-F238E27FC236}">
                <a16:creationId xmlns:a16="http://schemas.microsoft.com/office/drawing/2014/main" id="{A55D6A47-FA13-44E9-929C-1F34D5DD6745}"/>
              </a:ext>
            </a:extLst>
          </p:cNvPr>
          <p:cNvSpPr/>
          <p:nvPr/>
        </p:nvSpPr>
        <p:spPr>
          <a:xfrm>
            <a:off x="1431417" y="2925500"/>
            <a:ext cx="329491" cy="268344"/>
          </a:xfrm>
          <a:prstGeom prst="flowChartConnector">
            <a:avLst/>
          </a:prstGeom>
          <a:solidFill>
            <a:schemeClr val="tx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9" name="Flowchart: Connector 8">
            <a:extLst>
              <a:ext uri="{FF2B5EF4-FFF2-40B4-BE49-F238E27FC236}">
                <a16:creationId xmlns:a16="http://schemas.microsoft.com/office/drawing/2014/main" id="{23C67E23-3F61-48B6-9652-DC663FF1A91F}"/>
              </a:ext>
            </a:extLst>
          </p:cNvPr>
          <p:cNvSpPr/>
          <p:nvPr/>
        </p:nvSpPr>
        <p:spPr>
          <a:xfrm>
            <a:off x="1431416" y="3345683"/>
            <a:ext cx="329491" cy="268344"/>
          </a:xfrm>
          <a:prstGeom prst="flowChartConnector">
            <a:avLst/>
          </a:prstGeom>
          <a:solidFill>
            <a:schemeClr val="tx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10" name="Flowchart: Connector 9">
            <a:extLst>
              <a:ext uri="{FF2B5EF4-FFF2-40B4-BE49-F238E27FC236}">
                <a16:creationId xmlns:a16="http://schemas.microsoft.com/office/drawing/2014/main" id="{DDF3A23A-66C5-4772-83E3-8028A673FD2B}"/>
              </a:ext>
            </a:extLst>
          </p:cNvPr>
          <p:cNvSpPr/>
          <p:nvPr/>
        </p:nvSpPr>
        <p:spPr>
          <a:xfrm>
            <a:off x="1434640" y="3768442"/>
            <a:ext cx="329491" cy="268344"/>
          </a:xfrm>
          <a:prstGeom prst="flowChartConnector">
            <a:avLst/>
          </a:prstGeom>
          <a:solidFill>
            <a:schemeClr val="tx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11" name="Flowchart: Connector 10">
            <a:extLst>
              <a:ext uri="{FF2B5EF4-FFF2-40B4-BE49-F238E27FC236}">
                <a16:creationId xmlns:a16="http://schemas.microsoft.com/office/drawing/2014/main" id="{FD883904-7088-40BA-B4A3-560414C94228}"/>
              </a:ext>
            </a:extLst>
          </p:cNvPr>
          <p:cNvSpPr/>
          <p:nvPr/>
        </p:nvSpPr>
        <p:spPr>
          <a:xfrm>
            <a:off x="1431416" y="4221452"/>
            <a:ext cx="329491" cy="268344"/>
          </a:xfrm>
          <a:prstGeom prst="flowChartConnector">
            <a:avLst/>
          </a:prstGeom>
          <a:solidFill>
            <a:schemeClr val="tx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12" name="Flowchart: Connector 11">
            <a:extLst>
              <a:ext uri="{FF2B5EF4-FFF2-40B4-BE49-F238E27FC236}">
                <a16:creationId xmlns:a16="http://schemas.microsoft.com/office/drawing/2014/main" id="{90C6B9B7-8FD0-47EE-A6C7-10AB2496C93D}"/>
              </a:ext>
            </a:extLst>
          </p:cNvPr>
          <p:cNvSpPr/>
          <p:nvPr/>
        </p:nvSpPr>
        <p:spPr>
          <a:xfrm>
            <a:off x="1431416" y="4671992"/>
            <a:ext cx="329491" cy="280951"/>
          </a:xfrm>
          <a:prstGeom prst="flowChartConnector">
            <a:avLst/>
          </a:prstGeom>
          <a:solidFill>
            <a:schemeClr val="tx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6786453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34"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35EA3A4E-7B84-4FD9-AD9E-A407080AC5E6}"/>
              </a:ext>
            </a:extLst>
          </p:cNvPr>
          <p:cNvSpPr>
            <a:spLocks noGrp="1"/>
          </p:cNvSpPr>
          <p:nvPr>
            <p:ph type="title"/>
          </p:nvPr>
        </p:nvSpPr>
        <p:spPr>
          <a:xfrm>
            <a:off x="648930" y="629267"/>
            <a:ext cx="9252154" cy="1016654"/>
          </a:xfrm>
        </p:spPr>
        <p:txBody>
          <a:bodyPr>
            <a:normAutofit/>
          </a:bodyPr>
          <a:lstStyle/>
          <a:p>
            <a:r>
              <a:rPr lang="en-GB" dirty="0">
                <a:solidFill>
                  <a:srgbClr val="EBEBEB"/>
                </a:solidFill>
              </a:rPr>
              <a:t>The DAC considers…</a:t>
            </a:r>
          </a:p>
        </p:txBody>
      </p:sp>
      <p:sp>
        <p:nvSpPr>
          <p:cNvPr id="36" name="Rectangle 35">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8" name="Freeform: Shape 37">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16" name="Content Placeholder 2">
            <a:extLst>
              <a:ext uri="{FF2B5EF4-FFF2-40B4-BE49-F238E27FC236}">
                <a16:creationId xmlns:a16="http://schemas.microsoft.com/office/drawing/2014/main" id="{58EEA978-B744-42CF-B05C-36839D4D3925}"/>
              </a:ext>
            </a:extLst>
          </p:cNvPr>
          <p:cNvGraphicFramePr>
            <a:graphicFrameLocks noGrp="1"/>
          </p:cNvGraphicFramePr>
          <p:nvPr>
            <p:ph idx="1"/>
            <p:extLst>
              <p:ext uri="{D42A27DB-BD31-4B8C-83A1-F6EECF244321}">
                <p14:modId xmlns:p14="http://schemas.microsoft.com/office/powerpoint/2010/main" val="4080969584"/>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906406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33"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2D5EA5B5-7F18-4813-A295-1D5CBC2DA652}"/>
              </a:ext>
            </a:extLst>
          </p:cNvPr>
          <p:cNvSpPr>
            <a:spLocks noGrp="1"/>
          </p:cNvSpPr>
          <p:nvPr>
            <p:ph type="title"/>
          </p:nvPr>
        </p:nvSpPr>
        <p:spPr>
          <a:xfrm>
            <a:off x="648930" y="629267"/>
            <a:ext cx="9252154" cy="1016654"/>
          </a:xfrm>
        </p:spPr>
        <p:txBody>
          <a:bodyPr>
            <a:normAutofit/>
          </a:bodyPr>
          <a:lstStyle/>
          <a:p>
            <a:r>
              <a:rPr lang="en-GB" dirty="0">
                <a:solidFill>
                  <a:srgbClr val="EBEBEB"/>
                </a:solidFill>
              </a:rPr>
              <a:t>What the DAC does</a:t>
            </a:r>
          </a:p>
        </p:txBody>
      </p:sp>
      <p:sp>
        <p:nvSpPr>
          <p:cNvPr id="3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7F40A81E-6E88-4AA9-AFFD-EEF4D017030A}"/>
              </a:ext>
            </a:extLst>
          </p:cNvPr>
          <p:cNvGraphicFramePr>
            <a:graphicFrameLocks noGrp="1"/>
          </p:cNvGraphicFramePr>
          <p:nvPr>
            <p:ph idx="1"/>
            <p:extLst>
              <p:ext uri="{D42A27DB-BD31-4B8C-83A1-F6EECF244321}">
                <p14:modId xmlns:p14="http://schemas.microsoft.com/office/powerpoint/2010/main" val="4215400998"/>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824805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B87E4204-E93C-417B-9ED0-F81552DE8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9" name="Rectangle 11">
            <a:extLst>
              <a:ext uri="{FF2B5EF4-FFF2-40B4-BE49-F238E27FC236}">
                <a16:creationId xmlns:a16="http://schemas.microsoft.com/office/drawing/2014/main" id="{068E4A00-82CC-4AD0-B631-F820AEE4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Freeform 7">
            <a:extLst>
              <a:ext uri="{FF2B5EF4-FFF2-40B4-BE49-F238E27FC236}">
                <a16:creationId xmlns:a16="http://schemas.microsoft.com/office/drawing/2014/main" id="{463665DF-25B8-4EE2-8F85-921EF38BE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5551948B-810A-40F5-8978-AA3E3032B637}"/>
              </a:ext>
            </a:extLst>
          </p:cNvPr>
          <p:cNvSpPr>
            <a:spLocks noGrp="1"/>
          </p:cNvSpPr>
          <p:nvPr>
            <p:ph type="title"/>
          </p:nvPr>
        </p:nvSpPr>
        <p:spPr>
          <a:xfrm>
            <a:off x="648930" y="629267"/>
            <a:ext cx="9252154" cy="1016654"/>
          </a:xfrm>
        </p:spPr>
        <p:txBody>
          <a:bodyPr>
            <a:normAutofit/>
          </a:bodyPr>
          <a:lstStyle/>
          <a:p>
            <a:r>
              <a:rPr lang="en-GB" dirty="0">
                <a:solidFill>
                  <a:srgbClr val="EBEBEB"/>
                </a:solidFill>
              </a:rPr>
              <a:t>The office </a:t>
            </a:r>
          </a:p>
        </p:txBody>
      </p:sp>
      <p:sp useBgFill="1">
        <p:nvSpPr>
          <p:cNvPr id="21" name="Freeform: Shape 15">
            <a:extLst>
              <a:ext uri="{FF2B5EF4-FFF2-40B4-BE49-F238E27FC236}">
                <a16:creationId xmlns:a16="http://schemas.microsoft.com/office/drawing/2014/main" id="{B3378DC2-950E-4B63-B833-32DE4719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D3BD8722-9E06-4B20-88D1-EBB508E3821D}"/>
              </a:ext>
            </a:extLst>
          </p:cNvPr>
          <p:cNvSpPr>
            <a:spLocks noGrp="1"/>
          </p:cNvSpPr>
          <p:nvPr>
            <p:ph idx="1"/>
          </p:nvPr>
        </p:nvSpPr>
        <p:spPr>
          <a:xfrm>
            <a:off x="648931" y="2548281"/>
            <a:ext cx="7153602" cy="3658689"/>
          </a:xfrm>
        </p:spPr>
        <p:txBody>
          <a:bodyPr>
            <a:normAutofit/>
          </a:bodyPr>
          <a:lstStyle/>
          <a:p>
            <a:r>
              <a:rPr lang="en-GB" dirty="0"/>
              <a:t>DAC Secretary – Caroline Hilton</a:t>
            </a:r>
          </a:p>
          <a:p>
            <a:r>
              <a:rPr lang="en-GB" dirty="0"/>
              <a:t>Assistant to DAC Secretary – Katy Purvis</a:t>
            </a:r>
          </a:p>
          <a:p>
            <a:endParaRPr lang="en-GB" dirty="0"/>
          </a:p>
          <a:p>
            <a:r>
              <a:rPr lang="en-GB" dirty="0"/>
              <a:t>We liaise with:</a:t>
            </a:r>
            <a:endParaRPr lang="en-GB" dirty="0">
              <a:solidFill>
                <a:srgbClr val="0070C0"/>
              </a:solidFill>
            </a:endParaRPr>
          </a:p>
          <a:p>
            <a:r>
              <a:rPr lang="en-GB" dirty="0">
                <a:solidFill>
                  <a:srgbClr val="0070C0"/>
                </a:solidFill>
              </a:rPr>
              <a:t>Registrar – Lisa Moncur</a:t>
            </a:r>
          </a:p>
          <a:p>
            <a:r>
              <a:rPr lang="en-GB" dirty="0">
                <a:solidFill>
                  <a:srgbClr val="0070C0"/>
                </a:solidFill>
              </a:rPr>
              <a:t>Clerk – Joanne Williams</a:t>
            </a:r>
          </a:p>
          <a:p>
            <a:r>
              <a:rPr lang="en-GB" dirty="0">
                <a:solidFill>
                  <a:srgbClr val="0070C0"/>
                </a:solidFill>
              </a:rPr>
              <a:t>Archdeacons - Michael Gilbertson, Ian Bishop</a:t>
            </a:r>
          </a:p>
          <a:p>
            <a:r>
              <a:rPr lang="en-GB" dirty="0">
                <a:solidFill>
                  <a:srgbClr val="0070C0"/>
                </a:solidFill>
              </a:rPr>
              <a:t>Church Buildings </a:t>
            </a:r>
            <a:r>
              <a:rPr lang="en-GB" dirty="0" err="1">
                <a:solidFill>
                  <a:srgbClr val="0070C0"/>
                </a:solidFill>
              </a:rPr>
              <a:t>Missioner</a:t>
            </a:r>
            <a:r>
              <a:rPr lang="en-GB" dirty="0">
                <a:solidFill>
                  <a:srgbClr val="0070C0"/>
                </a:solidFill>
              </a:rPr>
              <a:t> – Emily Allen</a:t>
            </a:r>
          </a:p>
          <a:p>
            <a:endParaRPr lang="en-GB" dirty="0"/>
          </a:p>
          <a:p>
            <a:endParaRPr lang="en-GB" dirty="0"/>
          </a:p>
        </p:txBody>
      </p:sp>
      <p:pic>
        <p:nvPicPr>
          <p:cNvPr id="22" name="Graphic 6" descr="User">
            <a:extLst>
              <a:ext uri="{FF2B5EF4-FFF2-40B4-BE49-F238E27FC236}">
                <a16:creationId xmlns:a16="http://schemas.microsoft.com/office/drawing/2014/main" id="{87AF71BB-C865-4853-BE02-111A29ED18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9872" y="2672454"/>
            <a:ext cx="3413671" cy="3413671"/>
          </a:xfrm>
          <a:prstGeom prst="rect">
            <a:avLst/>
          </a:prstGeom>
          <a:effectLst/>
        </p:spPr>
      </p:pic>
      <p:pic>
        <p:nvPicPr>
          <p:cNvPr id="5" name="Picture 4">
            <a:extLst>
              <a:ext uri="{FF2B5EF4-FFF2-40B4-BE49-F238E27FC236}">
                <a16:creationId xmlns:a16="http://schemas.microsoft.com/office/drawing/2014/main" id="{F6E1B697-8B40-4059-9378-18E91FE17129}"/>
              </a:ext>
            </a:extLst>
          </p:cNvPr>
          <p:cNvPicPr>
            <a:picLocks noChangeAspect="1"/>
          </p:cNvPicPr>
          <p:nvPr/>
        </p:nvPicPr>
        <p:blipFill>
          <a:blip r:embed="rId4"/>
          <a:stretch>
            <a:fillRect/>
          </a:stretch>
        </p:blipFill>
        <p:spPr>
          <a:xfrm>
            <a:off x="3712992" y="227771"/>
            <a:ext cx="2230610" cy="1672957"/>
          </a:xfrm>
          <a:prstGeom prst="rect">
            <a:avLst/>
          </a:prstGeom>
          <a:effectLst>
            <a:softEdge rad="127000"/>
          </a:effectLst>
        </p:spPr>
      </p:pic>
    </p:spTree>
    <p:extLst>
      <p:ext uri="{BB962C8B-B14F-4D97-AF65-F5344CB8AC3E}">
        <p14:creationId xmlns:p14="http://schemas.microsoft.com/office/powerpoint/2010/main" val="82723957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BF3C8BD-9A61-4555-97C0-64B74016EA13}"/>
              </a:ext>
            </a:extLst>
          </p:cNvPr>
          <p:cNvSpPr>
            <a:spLocks noGrp="1"/>
          </p:cNvSpPr>
          <p:nvPr>
            <p:ph type="title"/>
          </p:nvPr>
        </p:nvSpPr>
        <p:spPr>
          <a:xfrm>
            <a:off x="648930" y="629267"/>
            <a:ext cx="9252154" cy="1016654"/>
          </a:xfrm>
        </p:spPr>
        <p:txBody>
          <a:bodyPr>
            <a:normAutofit/>
          </a:bodyPr>
          <a:lstStyle/>
          <a:p>
            <a:r>
              <a:rPr lang="en-GB">
                <a:solidFill>
                  <a:srgbClr val="EBEBEB"/>
                </a:solidFill>
              </a:rPr>
              <a:t>DAC office: what we do</a:t>
            </a: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F1267F4A-FD32-40BB-A9E6-238923A7EF8E}"/>
              </a:ext>
            </a:extLst>
          </p:cNvPr>
          <p:cNvGraphicFramePr>
            <a:graphicFrameLocks noGrp="1"/>
          </p:cNvGraphicFramePr>
          <p:nvPr>
            <p:ph idx="1"/>
            <p:extLst>
              <p:ext uri="{D42A27DB-BD31-4B8C-83A1-F6EECF244321}">
                <p14:modId xmlns:p14="http://schemas.microsoft.com/office/powerpoint/2010/main" val="37543448"/>
              </p:ext>
            </p:extLst>
          </p:nvPr>
        </p:nvGraphicFramePr>
        <p:xfrm>
          <a:off x="1311965" y="2905067"/>
          <a:ext cx="9250017" cy="3642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3C3DFD37-D56C-41F3-89B0-4025FD505404}"/>
              </a:ext>
            </a:extLst>
          </p:cNvPr>
          <p:cNvSpPr txBox="1"/>
          <p:nvPr/>
        </p:nvSpPr>
        <p:spPr>
          <a:xfrm>
            <a:off x="8567529" y="5145747"/>
            <a:ext cx="3193774" cy="369332"/>
          </a:xfrm>
          <a:prstGeom prst="rect">
            <a:avLst/>
          </a:prstGeom>
          <a:noFill/>
        </p:spPr>
        <p:txBody>
          <a:bodyPr wrap="square" rtlCol="0">
            <a:spAutoFit/>
          </a:bodyPr>
          <a:lstStyle/>
          <a:p>
            <a:r>
              <a:rPr lang="en-GB" dirty="0"/>
              <a:t>DAC office is a busy office!</a:t>
            </a:r>
          </a:p>
        </p:txBody>
      </p:sp>
      <p:sp>
        <p:nvSpPr>
          <p:cNvPr id="6" name="TextBox 5">
            <a:extLst>
              <a:ext uri="{FF2B5EF4-FFF2-40B4-BE49-F238E27FC236}">
                <a16:creationId xmlns:a16="http://schemas.microsoft.com/office/drawing/2014/main" id="{E6E41693-9945-4B8E-BEF9-FC33A0A349B2}"/>
              </a:ext>
            </a:extLst>
          </p:cNvPr>
          <p:cNvSpPr txBox="1"/>
          <p:nvPr/>
        </p:nvSpPr>
        <p:spPr>
          <a:xfrm>
            <a:off x="8567529" y="2905067"/>
            <a:ext cx="3313044" cy="1477328"/>
          </a:xfrm>
          <a:prstGeom prst="rect">
            <a:avLst/>
          </a:prstGeom>
          <a:noFill/>
        </p:spPr>
        <p:txBody>
          <a:bodyPr wrap="square" rtlCol="0">
            <a:spAutoFit/>
          </a:bodyPr>
          <a:lstStyle/>
          <a:p>
            <a:r>
              <a:rPr lang="en-GB" dirty="0"/>
              <a:t>Large complicated matters may take longer to process. Needs to be worked through carefully as it is legal documentation</a:t>
            </a:r>
          </a:p>
        </p:txBody>
      </p:sp>
      <p:sp>
        <p:nvSpPr>
          <p:cNvPr id="7" name="TextBox 6">
            <a:extLst>
              <a:ext uri="{FF2B5EF4-FFF2-40B4-BE49-F238E27FC236}">
                <a16:creationId xmlns:a16="http://schemas.microsoft.com/office/drawing/2014/main" id="{15007D54-9F68-4570-8A03-266C7C2FD57F}"/>
              </a:ext>
            </a:extLst>
          </p:cNvPr>
          <p:cNvSpPr txBox="1"/>
          <p:nvPr/>
        </p:nvSpPr>
        <p:spPr>
          <a:xfrm>
            <a:off x="383894" y="4579865"/>
            <a:ext cx="3193774" cy="923330"/>
          </a:xfrm>
          <a:prstGeom prst="rect">
            <a:avLst/>
          </a:prstGeom>
          <a:noFill/>
        </p:spPr>
        <p:txBody>
          <a:bodyPr wrap="square" rtlCol="0">
            <a:spAutoFit/>
          </a:bodyPr>
          <a:lstStyle/>
          <a:p>
            <a:r>
              <a:rPr lang="en-GB" dirty="0"/>
              <a:t>We try to deal with applications and queries as swiftly as possible</a:t>
            </a:r>
          </a:p>
        </p:txBody>
      </p:sp>
      <p:sp>
        <p:nvSpPr>
          <p:cNvPr id="3" name="TextBox 2">
            <a:extLst>
              <a:ext uri="{FF2B5EF4-FFF2-40B4-BE49-F238E27FC236}">
                <a16:creationId xmlns:a16="http://schemas.microsoft.com/office/drawing/2014/main" id="{C7EA6B61-23E0-4ABB-B8F4-C0EA6D34D0D0}"/>
              </a:ext>
            </a:extLst>
          </p:cNvPr>
          <p:cNvSpPr txBox="1"/>
          <p:nvPr/>
        </p:nvSpPr>
        <p:spPr>
          <a:xfrm>
            <a:off x="527933" y="3038656"/>
            <a:ext cx="2403673" cy="369332"/>
          </a:xfrm>
          <a:prstGeom prst="rect">
            <a:avLst/>
          </a:prstGeom>
          <a:noFill/>
        </p:spPr>
        <p:txBody>
          <a:bodyPr wrap="square" rtlCol="0">
            <a:spAutoFit/>
          </a:bodyPr>
          <a:lstStyle/>
          <a:p>
            <a:r>
              <a:rPr lang="en-GB" dirty="0"/>
              <a:t>We’re here to help!</a:t>
            </a:r>
          </a:p>
        </p:txBody>
      </p:sp>
    </p:spTree>
    <p:extLst>
      <p:ext uri="{BB962C8B-B14F-4D97-AF65-F5344CB8AC3E}">
        <p14:creationId xmlns:p14="http://schemas.microsoft.com/office/powerpoint/2010/main" val="2000648830"/>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578</TotalTime>
  <Words>422</Words>
  <Application>Microsoft Office PowerPoint</Application>
  <PresentationFormat>Widescreen</PresentationFormat>
  <Paragraphs>70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Ion</vt:lpstr>
      <vt:lpstr>Welcome to the DAC</vt:lpstr>
      <vt:lpstr>Introduction to faculties…</vt:lpstr>
      <vt:lpstr>Types of permission</vt:lpstr>
      <vt:lpstr>PowerPoint Presentation</vt:lpstr>
      <vt:lpstr>Diocesan Advisory Committee for the Care of Churches</vt:lpstr>
      <vt:lpstr>The DAC considers…</vt:lpstr>
      <vt:lpstr>What the DAC does</vt:lpstr>
      <vt:lpstr>The office </vt:lpstr>
      <vt:lpstr>DAC office: what we do</vt:lpstr>
      <vt:lpstr>Site visits</vt:lpstr>
      <vt:lpstr>Faculty Fees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DAC</dc:title>
  <dc:creator>Caroline Hilton</dc:creator>
  <cp:lastModifiedBy>Pat Pugh</cp:lastModifiedBy>
  <cp:revision>41</cp:revision>
  <cp:lastPrinted>2019-07-15T09:09:39Z</cp:lastPrinted>
  <dcterms:created xsi:type="dcterms:W3CDTF">2019-03-11T16:34:55Z</dcterms:created>
  <dcterms:modified xsi:type="dcterms:W3CDTF">2019-07-15T10:02:31Z</dcterms:modified>
</cp:coreProperties>
</file>