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81" r:id="rId6"/>
    <p:sldId id="282" r:id="rId7"/>
    <p:sldId id="283" r:id="rId8"/>
    <p:sldId id="284" r:id="rId9"/>
    <p:sldId id="285" r:id="rId10"/>
    <p:sldId id="286" r:id="rId11"/>
    <p:sldId id="266" r:id="rId12"/>
    <p:sldId id="267" r:id="rId13"/>
    <p:sldId id="268" r:id="rId14"/>
    <p:sldId id="269" r:id="rId15"/>
    <p:sldId id="279" r:id="rId16"/>
    <p:sldId id="270" r:id="rId17"/>
    <p:sldId id="271" r:id="rId18"/>
    <p:sldId id="288" r:id="rId19"/>
    <p:sldId id="290" r:id="rId20"/>
    <p:sldId id="273" r:id="rId21"/>
    <p:sldId id="274" r:id="rId22"/>
    <p:sldId id="280" r:id="rId23"/>
    <p:sldId id="275" r:id="rId24"/>
    <p:sldId id="276" r:id="rId25"/>
    <p:sldId id="277" r:id="rId26"/>
    <p:sldId id="278" r:id="rId2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66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12D69507-7BA1-4CA4-A466-7A997CFC400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0595BDB-D910-40FD-B34D-2AFE519DA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2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15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4BCC9B29-5A7B-42F7-88FF-3C8128FDBB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4" y="4715593"/>
            <a:ext cx="5437827" cy="4468645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612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15" y="9429612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E45D6A18-B850-4625-8172-81113855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01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Funding – main grant for urgent structural repairs. Now administered by Heritage Lottery Fund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2FA4A-9274-472D-A4F2-16844CE0AF8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29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you’d rather watch and listen to a guided tour of a church building,</a:t>
            </a:r>
            <a:r>
              <a:rPr lang="en-GB" baseline="0" dirty="0" smtClean="0"/>
              <a:t> pointing out how to look after different features, then watch this free to download film. You can also purchase a book from the Society of Protection of Ancient Buildings bookshop online, called ‘Faith in Maintenance’, along with a maintenance calendar. c. 55 minutes long, very practical, easy to understand guide to maintaining the fabric of a church building.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2FA4A-9274-472D-A4F2-16844CE0AF8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4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03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1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1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0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19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5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2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6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4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B8EE-8171-45DC-9CB8-A3F380A11249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0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3096343"/>
          </a:xfrm>
        </p:spPr>
        <p:txBody>
          <a:bodyPr>
            <a:normAutofit/>
          </a:bodyPr>
          <a:lstStyle/>
          <a:p>
            <a:r>
              <a:rPr lang="en-GB" sz="5400" dirty="0" smtClean="0"/>
              <a:t>Churchwardens Morning</a:t>
            </a:r>
            <a:br>
              <a:rPr lang="en-GB" sz="5400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Some ideas to help you cope!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68560" y="5558608"/>
            <a:ext cx="6400800" cy="1752600"/>
          </a:xfrm>
        </p:spPr>
        <p:txBody>
          <a:bodyPr/>
          <a:lstStyle/>
          <a:p>
            <a:r>
              <a:rPr lang="en-GB" dirty="0" smtClean="0"/>
              <a:t>22</a:t>
            </a:r>
            <a:r>
              <a:rPr lang="en-GB" baseline="30000" dirty="0" smtClean="0"/>
              <a:t>nd</a:t>
            </a:r>
            <a:r>
              <a:rPr lang="en-GB" dirty="0" smtClean="0"/>
              <a:t> July 2017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311773" cy="248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7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" y="908720"/>
            <a:ext cx="90934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2" y="1124744"/>
            <a:ext cx="883729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6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7091" r="19325" b="4663"/>
          <a:stretch/>
        </p:blipFill>
        <p:spPr bwMode="auto">
          <a:xfrm>
            <a:off x="107504" y="116632"/>
            <a:ext cx="8913666" cy="645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5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r="14512"/>
          <a:stretch/>
        </p:blipFill>
        <p:spPr bwMode="auto">
          <a:xfrm>
            <a:off x="20668" y="-99392"/>
            <a:ext cx="9389659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r="14617"/>
          <a:stretch/>
        </p:blipFill>
        <p:spPr bwMode="auto">
          <a:xfrm>
            <a:off x="767" y="0"/>
            <a:ext cx="9348717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4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4"/>
          <a:stretch/>
        </p:blipFill>
        <p:spPr bwMode="auto">
          <a:xfrm>
            <a:off x="-142856" y="548680"/>
            <a:ext cx="9288016" cy="56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0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7462" r="15142" b="6251"/>
          <a:stretch/>
        </p:blipFill>
        <p:spPr bwMode="auto">
          <a:xfrm>
            <a:off x="107504" y="188640"/>
            <a:ext cx="8925636" cy="63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84" y="378008"/>
            <a:ext cx="8229600" cy="2160240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b="1" dirty="0" smtClean="0"/>
              <a:t>Grants for repairs, re-ordering and heritage projects:</a:t>
            </a:r>
            <a:br>
              <a:rPr lang="en-GB" sz="3100" b="1" dirty="0" smtClean="0"/>
            </a:br>
            <a:r>
              <a:rPr lang="en-GB" sz="3100" b="1" dirty="0" smtClean="0"/>
              <a:t>Heritage Lottery Fund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-</a:t>
            </a:r>
            <a:r>
              <a:rPr lang="en-GB" dirty="0" smtClean="0"/>
              <a:t> </a:t>
            </a:r>
            <a:r>
              <a:rPr lang="en-GB" sz="3000" dirty="0" smtClean="0"/>
              <a:t>Replaced what was English Heritage grants since 2013</a:t>
            </a:r>
            <a:br>
              <a:rPr lang="en-GB" sz="3000" dirty="0" smtClean="0"/>
            </a:br>
            <a:r>
              <a:rPr lang="en-GB" sz="3000" dirty="0"/>
              <a:t>-</a:t>
            </a:r>
            <a:r>
              <a:rPr lang="en-GB" sz="3000" dirty="0" smtClean="0"/>
              <a:t>  HLF ‘GPOW’ ceases August 2017, but other grant programmes available. See www.hlf.org.uk</a:t>
            </a:r>
            <a:endParaRPr lang="en-GB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21" y="2717540"/>
            <a:ext cx="6624736" cy="41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Caring for buildings–watch a film!</a:t>
            </a:r>
            <a:br>
              <a:rPr lang="en-GB" dirty="0" smtClean="0"/>
            </a:br>
            <a:r>
              <a:rPr lang="en-GB" sz="3300" dirty="0" smtClean="0"/>
              <a:t>Faith in Maintenance film, free to download at www.spabfim.org.uk</a:t>
            </a:r>
            <a:endParaRPr lang="en-GB" sz="33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31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Online Resources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6" y="1268760"/>
            <a:ext cx="8639599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6903" r="15352" b="6250"/>
          <a:stretch/>
        </p:blipFill>
        <p:spPr bwMode="auto">
          <a:xfrm>
            <a:off x="23258" y="260648"/>
            <a:ext cx="9157647" cy="63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t="7091" r="15352" b="4850"/>
          <a:stretch/>
        </p:blipFill>
        <p:spPr bwMode="auto">
          <a:xfrm>
            <a:off x="0" y="116632"/>
            <a:ext cx="9144000" cy="64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41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r="14933"/>
          <a:stretch/>
        </p:blipFill>
        <p:spPr bwMode="auto">
          <a:xfrm>
            <a:off x="0" y="-315416"/>
            <a:ext cx="9457898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0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672648" cy="417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36" y="2093223"/>
            <a:ext cx="2620725" cy="4111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5026" y="54868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Useful books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Ian Bishop\Pictures\CHurchwarde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94" y="1801852"/>
            <a:ext cx="2998193" cy="46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9" y="1772816"/>
            <a:ext cx="26098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87" y="1059309"/>
            <a:ext cx="2990850" cy="454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4371"/>
            <a:ext cx="2363138" cy="332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27660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8879"/>
            <a:ext cx="23717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4" y="1998879"/>
            <a:ext cx="26765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people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Archdeacons</a:t>
            </a:r>
            <a:r>
              <a:rPr lang="en-GB" sz="2800" dirty="0" smtClean="0"/>
              <a:t> - </a:t>
            </a:r>
            <a:r>
              <a:rPr lang="en-GB" sz="2800" dirty="0" err="1" smtClean="0"/>
              <a:t>Ven</a:t>
            </a:r>
            <a:r>
              <a:rPr lang="en-GB" sz="2800" dirty="0" smtClean="0"/>
              <a:t> Mike Gilbertson/ </a:t>
            </a:r>
            <a:r>
              <a:rPr lang="en-GB" sz="2800" dirty="0" err="1" smtClean="0"/>
              <a:t>Ven</a:t>
            </a:r>
            <a:r>
              <a:rPr lang="en-GB" sz="2800" dirty="0" smtClean="0"/>
              <a:t> Ian Bishop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Finance</a:t>
            </a:r>
            <a:r>
              <a:rPr lang="en-GB" sz="2800" dirty="0" smtClean="0"/>
              <a:t> – Nigel Strange/ George Colville/ Sharon Taylor-Booth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Safeguarding </a:t>
            </a:r>
            <a:r>
              <a:rPr lang="en-GB" sz="2800" dirty="0" smtClean="0"/>
              <a:t>– Pauline Butterfield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HR</a:t>
            </a:r>
            <a:r>
              <a:rPr lang="en-GB" sz="2800" dirty="0" smtClean="0"/>
              <a:t> – Liz Geddes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Vicarages</a:t>
            </a:r>
            <a:r>
              <a:rPr lang="en-GB" sz="2800" dirty="0" smtClean="0"/>
              <a:t> – Alan Kempster-Down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Church Buildings </a:t>
            </a:r>
            <a:r>
              <a:rPr lang="en-GB" sz="2800" dirty="0" smtClean="0"/>
              <a:t>– Caroline Hilton/Emily Allen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Diocesan </a:t>
            </a:r>
            <a:r>
              <a:rPr lang="en-GB" sz="2800" dirty="0" err="1" smtClean="0">
                <a:solidFill>
                  <a:srgbClr val="FF0000"/>
                </a:solidFill>
              </a:rPr>
              <a:t>Missioner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/>
              <a:t>– Lyn Weston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Your Rural Dean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EIG</a:t>
            </a:r>
            <a:r>
              <a:rPr lang="en-GB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5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7707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Available at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7267" r="18023" b="5036"/>
          <a:stretch/>
        </p:blipFill>
        <p:spPr bwMode="auto">
          <a:xfrm>
            <a:off x="107504" y="44623"/>
            <a:ext cx="8964488" cy="641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6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" y="21740"/>
            <a:ext cx="9116615" cy="683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5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" y="0"/>
            <a:ext cx="90937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20076316">
            <a:off x="4173305" y="2393122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20816009">
            <a:off x="4132107" y="2487209"/>
            <a:ext cx="3168352" cy="293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44"/>
            <a:ext cx="9155059" cy="684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3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" y="116632"/>
            <a:ext cx="905449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 rot="20839316">
            <a:off x="3106367" y="3917188"/>
            <a:ext cx="316835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eft Arrow 2"/>
          <p:cNvSpPr/>
          <p:nvPr/>
        </p:nvSpPr>
        <p:spPr>
          <a:xfrm rot="20477103">
            <a:off x="3095015" y="5301706"/>
            <a:ext cx="3240360" cy="28173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174</Words>
  <Application>Microsoft Office PowerPoint</Application>
  <PresentationFormat>On-screen Show (4:3)</PresentationFormat>
  <Paragraphs>21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Churchwardens Morning  Some ideas to help you cope!</vt:lpstr>
      <vt:lpstr>Online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Grants for repairs, re-ordering and heritage projects: Heritage Lottery Fund - Replaced what was English Heritage grants since 2013 -  HLF ‘GPOW’ ceases August 2017, but other grant programmes available. See www.hlf.org.uk</vt:lpstr>
      <vt:lpstr>Caring for buildings–watch a film! Faith in Maintenance film, free to download at www.spabfim.org.uk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people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Churchwardens Morning</dc:title>
  <dc:creator>Ian Bishop</dc:creator>
  <cp:lastModifiedBy>Pat Pugh</cp:lastModifiedBy>
  <cp:revision>32</cp:revision>
  <cp:lastPrinted>2017-07-17T09:02:23Z</cp:lastPrinted>
  <dcterms:created xsi:type="dcterms:W3CDTF">2013-10-09T12:59:52Z</dcterms:created>
  <dcterms:modified xsi:type="dcterms:W3CDTF">2017-07-17T09:02:34Z</dcterms:modified>
</cp:coreProperties>
</file>