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0"/>
  </p:notesMasterIdLst>
  <p:sldIdLst>
    <p:sldId id="266" r:id="rId2"/>
    <p:sldId id="267" r:id="rId3"/>
    <p:sldId id="268" r:id="rId4"/>
    <p:sldId id="269" r:id="rId5"/>
    <p:sldId id="270" r:id="rId6"/>
    <p:sldId id="272" r:id="rId7"/>
    <p:sldId id="273" r:id="rId8"/>
    <p:sldId id="27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706" autoAdjust="0"/>
  </p:normalViewPr>
  <p:slideViewPr>
    <p:cSldViewPr>
      <p:cViewPr varScale="1">
        <p:scale>
          <a:sx n="107" d="100"/>
          <a:sy n="107" d="100"/>
        </p:scale>
        <p:origin x="-1092"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4BB9E03-5639-41C3-97DF-E0F7370009F2}" type="datetimeFigureOut">
              <a:rPr lang="en-GB"/>
              <a:pPr>
                <a:defRPr/>
              </a:pPr>
              <a:t>14/06/2016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23C3803-7A9D-4AFE-9D82-B07231DB1C1D}" type="slidenum">
              <a:rPr lang="en-GB"/>
              <a:pPr>
                <a:defRPr/>
              </a:pPr>
              <a:t>‹#›</a:t>
            </a:fld>
            <a:endParaRPr lang="en-GB"/>
          </a:p>
        </p:txBody>
      </p:sp>
    </p:spTree>
    <p:extLst>
      <p:ext uri="{BB962C8B-B14F-4D97-AF65-F5344CB8AC3E}">
        <p14:creationId xmlns:p14="http://schemas.microsoft.com/office/powerpoint/2010/main" val="15757585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7BC6F7-F15F-4DF1-B6E9-D5BB2F613BF0}" type="slidenum">
              <a:rPr lang="en-GB" smtClean="0"/>
              <a:pPr fontAlgn="base">
                <a:spcBef>
                  <a:spcPct val="0"/>
                </a:spcBef>
                <a:spcAft>
                  <a:spcPct val="0"/>
                </a:spcAft>
                <a:defRPr/>
              </a:pPr>
              <a:t>1</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FE6ED07-81E7-4BC0-9092-96B7EA8F30EE}" type="slidenum">
              <a:rPr lang="en-GB" smtClean="0"/>
              <a:pPr fontAlgn="base">
                <a:spcBef>
                  <a:spcPct val="0"/>
                </a:spcBef>
                <a:spcAft>
                  <a:spcPct val="0"/>
                </a:spcAft>
                <a:defRPr/>
              </a:pPr>
              <a:t>2</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4771F9-1408-492A-8142-2A24857DFC1D}" type="slidenum">
              <a:rPr lang="en-GB" smtClean="0"/>
              <a:pPr fontAlgn="base">
                <a:spcBef>
                  <a:spcPct val="0"/>
                </a:spcBef>
                <a:spcAft>
                  <a:spcPct val="0"/>
                </a:spcAft>
                <a:defRPr/>
              </a:pPr>
              <a:t>3</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7F6EA54-D0EF-4DE5-A8B5-75E942825428}" type="slidenum">
              <a:rPr lang="en-GB" smtClean="0"/>
              <a:pPr fontAlgn="base">
                <a:spcBef>
                  <a:spcPct val="0"/>
                </a:spcBef>
                <a:spcAft>
                  <a:spcPct val="0"/>
                </a:spcAft>
                <a:defRPr/>
              </a:pPr>
              <a:t>4</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FB9D68F-0474-4CDB-B06F-EBDC445C672D}" type="slidenum">
              <a:rPr lang="en-GB" smtClean="0"/>
              <a:pPr fontAlgn="base">
                <a:spcBef>
                  <a:spcPct val="0"/>
                </a:spcBef>
                <a:spcAft>
                  <a:spcPct val="0"/>
                </a:spcAft>
                <a:defRPr/>
              </a:pPr>
              <a:t>5</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F26CD89-7091-41D5-8018-0787EFBF4372}" type="slidenum">
              <a:rPr lang="en-GB" smtClean="0"/>
              <a:pPr fontAlgn="base">
                <a:spcBef>
                  <a:spcPct val="0"/>
                </a:spcBef>
                <a:spcAft>
                  <a:spcPct val="0"/>
                </a:spcAft>
                <a:defRPr/>
              </a:pPr>
              <a:t>6</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C433684-4146-4548-A38F-7085625A8766}" type="slidenum">
              <a:rPr lang="en-GB" smtClean="0"/>
              <a:pPr fontAlgn="base">
                <a:spcBef>
                  <a:spcPct val="0"/>
                </a:spcBef>
                <a:spcAft>
                  <a:spcPct val="0"/>
                </a:spcAft>
                <a:defRPr/>
              </a:pPr>
              <a:t>7</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E6CCC7-A192-4688-A080-FE211226657C}" type="slidenum">
              <a:rPr lang="en-GB" smtClean="0"/>
              <a:pPr fontAlgn="base">
                <a:spcBef>
                  <a:spcPct val="0"/>
                </a:spcBef>
                <a:spcAft>
                  <a:spcPct val="0"/>
                </a:spcAft>
                <a:defRPr/>
              </a:pPr>
              <a:t>8</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02CED66B-D5FB-4B90-B697-528893800828}" type="datetimeFigureOut">
              <a:rPr lang="en-GB"/>
              <a:pPr>
                <a:defRPr/>
              </a:pPr>
              <a:t>14/06/2016</a:t>
            </a:fld>
            <a:endParaRPr lang="en-GB"/>
          </a:p>
        </p:txBody>
      </p:sp>
      <p:sp>
        <p:nvSpPr>
          <p:cNvPr id="5" name="Slide Number Placeholder 5"/>
          <p:cNvSpPr>
            <a:spLocks noGrp="1"/>
          </p:cNvSpPr>
          <p:nvPr>
            <p:ph type="sldNum" sz="quarter" idx="11"/>
          </p:nvPr>
        </p:nvSpPr>
        <p:spPr/>
        <p:txBody>
          <a:bodyPr/>
          <a:lstStyle>
            <a:lvl1pPr>
              <a:defRPr/>
            </a:lvl1pPr>
          </a:lstStyle>
          <a:p>
            <a:pPr>
              <a:defRPr/>
            </a:pPr>
            <a:fld id="{025C909E-5978-4E19-B19C-F674C9311EA2}"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837D4AF-F951-4466-8201-AEF07CD79961}" type="datetimeFigureOut">
              <a:rPr lang="en-GB"/>
              <a:pPr>
                <a:defRPr/>
              </a:pPr>
              <a:t>14/06/2016</a:t>
            </a:fld>
            <a:endParaRPr lang="en-GB"/>
          </a:p>
        </p:txBody>
      </p:sp>
      <p:sp>
        <p:nvSpPr>
          <p:cNvPr id="5" name="Slide Number Placeholder 5"/>
          <p:cNvSpPr>
            <a:spLocks noGrp="1"/>
          </p:cNvSpPr>
          <p:nvPr>
            <p:ph type="sldNum" sz="quarter" idx="11"/>
          </p:nvPr>
        </p:nvSpPr>
        <p:spPr/>
        <p:txBody>
          <a:bodyPr/>
          <a:lstStyle>
            <a:lvl1pPr>
              <a:defRPr/>
            </a:lvl1pPr>
          </a:lstStyle>
          <a:p>
            <a:pPr>
              <a:defRPr/>
            </a:pPr>
            <a:fld id="{EB4DD5A9-0E8E-4A5E-9DB8-FE820DE5DB58}"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9B348B2-5FDC-44BB-907C-F12297ADB69E}" type="datetimeFigureOut">
              <a:rPr lang="en-GB"/>
              <a:pPr>
                <a:defRPr/>
              </a:pPr>
              <a:t>14/06/2016</a:t>
            </a:fld>
            <a:endParaRPr lang="en-GB"/>
          </a:p>
        </p:txBody>
      </p:sp>
      <p:sp>
        <p:nvSpPr>
          <p:cNvPr id="5" name="Slide Number Placeholder 5"/>
          <p:cNvSpPr>
            <a:spLocks noGrp="1"/>
          </p:cNvSpPr>
          <p:nvPr>
            <p:ph type="sldNum" sz="quarter" idx="11"/>
          </p:nvPr>
        </p:nvSpPr>
        <p:spPr/>
        <p:txBody>
          <a:bodyPr/>
          <a:lstStyle>
            <a:lvl1pPr>
              <a:defRPr/>
            </a:lvl1pPr>
          </a:lstStyle>
          <a:p>
            <a:pPr>
              <a:defRPr/>
            </a:pPr>
            <a:fld id="{DEFFFB89-DBB1-41E0-86C8-CF34DAC234CD}"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62498A1-1A8D-4A08-A10D-C756D1223BCA}" type="datetimeFigureOut">
              <a:rPr lang="en-GB"/>
              <a:pPr>
                <a:defRPr/>
              </a:pPr>
              <a:t>14/06/2016</a:t>
            </a:fld>
            <a:endParaRPr lang="en-GB"/>
          </a:p>
        </p:txBody>
      </p:sp>
      <p:sp>
        <p:nvSpPr>
          <p:cNvPr id="5" name="Slide Number Placeholder 5"/>
          <p:cNvSpPr>
            <a:spLocks noGrp="1"/>
          </p:cNvSpPr>
          <p:nvPr>
            <p:ph type="sldNum" sz="quarter" idx="11"/>
          </p:nvPr>
        </p:nvSpPr>
        <p:spPr/>
        <p:txBody>
          <a:bodyPr/>
          <a:lstStyle>
            <a:lvl1pPr>
              <a:defRPr/>
            </a:lvl1pPr>
          </a:lstStyle>
          <a:p>
            <a:pPr>
              <a:defRPr/>
            </a:pPr>
            <a:fld id="{AA9B8143-887A-4740-8DF6-CEEA97DD9FCE}"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CF79BF1-ECE8-46CF-95DB-6385E0B7D175}" type="datetimeFigureOut">
              <a:rPr lang="en-GB"/>
              <a:pPr>
                <a:defRPr/>
              </a:pPr>
              <a:t>14/06/2016</a:t>
            </a:fld>
            <a:endParaRPr lang="en-GB"/>
          </a:p>
        </p:txBody>
      </p:sp>
      <p:sp>
        <p:nvSpPr>
          <p:cNvPr id="5" name="Slide Number Placeholder 5"/>
          <p:cNvSpPr>
            <a:spLocks noGrp="1"/>
          </p:cNvSpPr>
          <p:nvPr>
            <p:ph type="sldNum" sz="quarter" idx="11"/>
          </p:nvPr>
        </p:nvSpPr>
        <p:spPr/>
        <p:txBody>
          <a:bodyPr/>
          <a:lstStyle>
            <a:lvl1pPr>
              <a:defRPr/>
            </a:lvl1pPr>
          </a:lstStyle>
          <a:p>
            <a:pPr>
              <a:defRPr/>
            </a:pPr>
            <a:fld id="{06E0A581-7803-4F5E-B419-AE6C0DFCEA45}"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9BB23AAC-EA03-4D5B-9555-52AEF5A594AB}" type="datetimeFigureOut">
              <a:rPr lang="en-GB"/>
              <a:pPr>
                <a:defRPr/>
              </a:pPr>
              <a:t>14/06/2016</a:t>
            </a:fld>
            <a:endParaRPr lang="en-GB"/>
          </a:p>
        </p:txBody>
      </p:sp>
      <p:sp>
        <p:nvSpPr>
          <p:cNvPr id="6" name="Slide Number Placeholder 5"/>
          <p:cNvSpPr>
            <a:spLocks noGrp="1"/>
          </p:cNvSpPr>
          <p:nvPr>
            <p:ph type="sldNum" sz="quarter" idx="16"/>
          </p:nvPr>
        </p:nvSpPr>
        <p:spPr/>
        <p:txBody>
          <a:bodyPr/>
          <a:lstStyle>
            <a:lvl1pPr>
              <a:defRPr/>
            </a:lvl1pPr>
          </a:lstStyle>
          <a:p>
            <a:pPr>
              <a:defRPr/>
            </a:pPr>
            <a:fld id="{0A3B0137-06A3-485B-ADDA-42CB8B510C6B}" type="slidenum">
              <a:rPr lang="en-GB"/>
              <a:pPr>
                <a:defRPr/>
              </a:pPr>
              <a:t>‹#›</a:t>
            </a:fld>
            <a:endParaRPr lang="en-GB"/>
          </a:p>
        </p:txBody>
      </p:sp>
      <p:sp>
        <p:nvSpPr>
          <p:cNvPr id="7" name="Footer Placeholder 4"/>
          <p:cNvSpPr>
            <a:spLocks noGrp="1"/>
          </p:cNvSpPr>
          <p:nvPr>
            <p:ph type="ftr" sz="quarter" idx="17"/>
          </p:nvPr>
        </p:nvSpPr>
        <p:spPr/>
        <p:txBody>
          <a:bodyPr/>
          <a:lstStyle>
            <a:lvl1pPr>
              <a:defRPr/>
            </a:lvl1pPr>
          </a:lstStyle>
          <a:p>
            <a:pPr>
              <a:defRPr/>
            </a:pP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BDF7CE96-C595-415A-A594-5F64B3847D06}" type="datetimeFigureOut">
              <a:rPr lang="en-GB"/>
              <a:pPr>
                <a:defRPr/>
              </a:pPr>
              <a:t>14/06/2016</a:t>
            </a:fld>
            <a:endParaRPr lang="en-GB"/>
          </a:p>
        </p:txBody>
      </p:sp>
      <p:sp>
        <p:nvSpPr>
          <p:cNvPr id="8" name="Slide Number Placeholder 5"/>
          <p:cNvSpPr>
            <a:spLocks noGrp="1"/>
          </p:cNvSpPr>
          <p:nvPr>
            <p:ph type="sldNum" sz="quarter" idx="16"/>
          </p:nvPr>
        </p:nvSpPr>
        <p:spPr/>
        <p:txBody>
          <a:bodyPr/>
          <a:lstStyle>
            <a:lvl1pPr>
              <a:defRPr/>
            </a:lvl1pPr>
          </a:lstStyle>
          <a:p>
            <a:pPr>
              <a:defRPr/>
            </a:pPr>
            <a:fld id="{A0CDBE89-C717-499C-B49A-E64034C801A4}" type="slidenum">
              <a:rPr lang="en-GB"/>
              <a:pPr>
                <a:defRPr/>
              </a:pPr>
              <a:t>‹#›</a:t>
            </a:fld>
            <a:endParaRPr lang="en-GB"/>
          </a:p>
        </p:txBody>
      </p:sp>
      <p:sp>
        <p:nvSpPr>
          <p:cNvPr id="9" name="Footer Placeholder 4"/>
          <p:cNvSpPr>
            <a:spLocks noGrp="1"/>
          </p:cNvSpPr>
          <p:nvPr>
            <p:ph type="ftr" sz="quarter" idx="17"/>
          </p:nvPr>
        </p:nvSpPr>
        <p:spPr/>
        <p:txBody>
          <a:bodyPr/>
          <a:lstStyle>
            <a:lvl1pPr>
              <a:defRPr/>
            </a:lvl1pPr>
          </a:lstStyle>
          <a:p>
            <a:pPr>
              <a:defRPr/>
            </a:pP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C8481AD-6FE1-4BDA-835D-5524641A78EB}" type="datetimeFigureOut">
              <a:rPr lang="en-GB"/>
              <a:pPr>
                <a:defRPr/>
              </a:pPr>
              <a:t>14/06/2016</a:t>
            </a:fld>
            <a:endParaRPr lang="en-GB"/>
          </a:p>
        </p:txBody>
      </p:sp>
      <p:sp>
        <p:nvSpPr>
          <p:cNvPr id="4" name="Slide Number Placeholder 5"/>
          <p:cNvSpPr>
            <a:spLocks noGrp="1"/>
          </p:cNvSpPr>
          <p:nvPr>
            <p:ph type="sldNum" sz="quarter" idx="11"/>
          </p:nvPr>
        </p:nvSpPr>
        <p:spPr/>
        <p:txBody>
          <a:bodyPr/>
          <a:lstStyle>
            <a:lvl1pPr>
              <a:defRPr/>
            </a:lvl1pPr>
          </a:lstStyle>
          <a:p>
            <a:pPr>
              <a:defRPr/>
            </a:pPr>
            <a:fld id="{3DCCD554-B41C-45BB-8F87-542B34273B7B}" type="slidenum">
              <a:rPr lang="en-GB"/>
              <a:pPr>
                <a:defRPr/>
              </a:pPr>
              <a:t>‹#›</a:t>
            </a:fld>
            <a:endParaRPr lang="en-GB"/>
          </a:p>
        </p:txBody>
      </p:sp>
      <p:sp>
        <p:nvSpPr>
          <p:cNvPr id="5"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74CD7D9-0FB0-4790-803D-AB3A6571FE9E}" type="datetimeFigureOut">
              <a:rPr lang="en-GB"/>
              <a:pPr>
                <a:defRPr/>
              </a:pPr>
              <a:t>14/06/2016</a:t>
            </a:fld>
            <a:endParaRPr lang="en-GB"/>
          </a:p>
        </p:txBody>
      </p:sp>
      <p:sp>
        <p:nvSpPr>
          <p:cNvPr id="3" name="Slide Number Placeholder 5"/>
          <p:cNvSpPr>
            <a:spLocks noGrp="1"/>
          </p:cNvSpPr>
          <p:nvPr>
            <p:ph type="sldNum" sz="quarter" idx="11"/>
          </p:nvPr>
        </p:nvSpPr>
        <p:spPr/>
        <p:txBody>
          <a:bodyPr/>
          <a:lstStyle>
            <a:lvl1pPr>
              <a:defRPr/>
            </a:lvl1pPr>
          </a:lstStyle>
          <a:p>
            <a:pPr>
              <a:defRPr/>
            </a:pPr>
            <a:fld id="{47B2EA18-D97B-44AC-AEFF-39B47EB3D90E}" type="slidenum">
              <a:rPr lang="en-GB"/>
              <a:pPr>
                <a:defRPr/>
              </a:pPr>
              <a:t>‹#›</a:t>
            </a:fld>
            <a:endParaRPr lang="en-GB"/>
          </a:p>
        </p:txBody>
      </p:sp>
      <p:sp>
        <p:nvSpPr>
          <p:cNvPr id="4"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F8F76BB-CFA3-424D-8157-C934C6CD2610}" type="datetimeFigureOut">
              <a:rPr lang="en-GB"/>
              <a:pPr>
                <a:defRPr/>
              </a:pPr>
              <a:t>14/06/2016</a:t>
            </a:fld>
            <a:endParaRPr lang="en-GB"/>
          </a:p>
        </p:txBody>
      </p:sp>
      <p:sp>
        <p:nvSpPr>
          <p:cNvPr id="6" name="Slide Number Placeholder 5"/>
          <p:cNvSpPr>
            <a:spLocks noGrp="1"/>
          </p:cNvSpPr>
          <p:nvPr>
            <p:ph type="sldNum" sz="quarter" idx="11"/>
          </p:nvPr>
        </p:nvSpPr>
        <p:spPr/>
        <p:txBody>
          <a:bodyPr/>
          <a:lstStyle>
            <a:lvl1pPr>
              <a:defRPr/>
            </a:lvl1pPr>
          </a:lstStyle>
          <a:p>
            <a:pPr>
              <a:defRPr/>
            </a:pPr>
            <a:fld id="{8C9324F4-1097-4F22-9669-6C760ACD41C9}" type="slidenum">
              <a:rPr lang="en-GB"/>
              <a:pPr>
                <a:defRPr/>
              </a:pPr>
              <a:t>‹#›</a:t>
            </a:fld>
            <a:endParaRPr lang="en-GB"/>
          </a:p>
        </p:txBody>
      </p:sp>
      <p:sp>
        <p:nvSpPr>
          <p:cNvPr id="7"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1046965-DE59-49F6-AC24-EAC8BB4E176A}" type="datetimeFigureOut">
              <a:rPr lang="en-GB"/>
              <a:pPr>
                <a:defRPr/>
              </a:pPr>
              <a:t>14/06/2016</a:t>
            </a:fld>
            <a:endParaRPr lang="en-GB"/>
          </a:p>
        </p:txBody>
      </p:sp>
      <p:sp>
        <p:nvSpPr>
          <p:cNvPr id="6" name="Slide Number Placeholder 5"/>
          <p:cNvSpPr>
            <a:spLocks noGrp="1"/>
          </p:cNvSpPr>
          <p:nvPr>
            <p:ph type="sldNum" sz="quarter" idx="11"/>
          </p:nvPr>
        </p:nvSpPr>
        <p:spPr/>
        <p:txBody>
          <a:bodyPr/>
          <a:lstStyle>
            <a:lvl1pPr>
              <a:defRPr/>
            </a:lvl1pPr>
          </a:lstStyle>
          <a:p>
            <a:pPr>
              <a:defRPr/>
            </a:pPr>
            <a:fld id="{F2DFDA67-AB02-4507-9197-8F5113885E99}" type="slidenum">
              <a:rPr lang="en-GB"/>
              <a:pPr>
                <a:defRPr/>
              </a:pPr>
              <a:t>‹#›</a:t>
            </a:fld>
            <a:endParaRPr lang="en-GB"/>
          </a:p>
        </p:txBody>
      </p:sp>
      <p:sp>
        <p:nvSpPr>
          <p:cNvPr id="7"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000000"/>
            </a:gs>
            <a:gs pos="64999">
              <a:srgbClr val="000000"/>
            </a:gs>
            <a:gs pos="100000">
              <a:srgbClr val="616161"/>
            </a:gs>
          </a:gsLst>
          <a:lin ang="5400000"/>
        </a:gradFill>
        <a:effectLst/>
      </p:bgPr>
    </p:bg>
    <p:spTree>
      <p:nvGrpSpPr>
        <p:cNvPr id="1" name=""/>
        <p:cNvGrpSpPr/>
        <p:nvPr/>
      </p:nvGrpSpPr>
      <p:grpSpPr>
        <a:xfrm>
          <a:off x="0" y="0"/>
          <a:ext cx="0" cy="0"/>
          <a:chOff x="0" y="0"/>
          <a:chExt cx="0" cy="0"/>
        </a:xfrm>
      </p:grpSpPr>
      <p:sp>
        <p:nvSpPr>
          <p:cNvPr id="10" name="Rectangle 9"/>
          <p:cNvSpPr/>
          <p:nvPr/>
        </p:nvSpPr>
        <p:spPr>
          <a:xfrm>
            <a:off x="8435975" y="573088"/>
            <a:ext cx="85725" cy="5730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8569325" y="573088"/>
            <a:ext cx="576263" cy="5730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1"/>
          <p:cNvSpPr>
            <a:spLocks noGrp="1"/>
          </p:cNvSpPr>
          <p:nvPr>
            <p:ph type="title"/>
          </p:nvPr>
        </p:nvSpPr>
        <p:spPr bwMode="auto">
          <a:xfrm>
            <a:off x="914400" y="1544638"/>
            <a:ext cx="7315200" cy="11541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914400" y="2770188"/>
            <a:ext cx="7315200" cy="35385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07100" y="549275"/>
            <a:ext cx="1189038" cy="296863"/>
          </a:xfrm>
          <a:prstGeom prst="rect">
            <a:avLst/>
          </a:prstGeom>
        </p:spPr>
        <p:txBody>
          <a:bodyPr vert="horz" lIns="91440" tIns="45720" rIns="91440" bIns="45720" rtlCol="0" anchor="ctr"/>
          <a:lstStyle>
            <a:lvl1pPr algn="l" fontAlgn="auto">
              <a:spcBef>
                <a:spcPts val="0"/>
              </a:spcBef>
              <a:spcAft>
                <a:spcPts val="0"/>
              </a:spcAft>
              <a:defRPr sz="1200">
                <a:solidFill>
                  <a:schemeClr val="tx1">
                    <a:alpha val="50000"/>
                  </a:schemeClr>
                </a:solidFill>
                <a:latin typeface="+mn-lt"/>
                <a:cs typeface="+mn-cs"/>
              </a:defRPr>
            </a:lvl1pPr>
          </a:lstStyle>
          <a:p>
            <a:pPr>
              <a:defRPr/>
            </a:pPr>
            <a:fld id="{A3ECBCF1-5EF3-4D85-836C-B8FC39D5B7F4}" type="datetimeFigureOut">
              <a:rPr lang="en-GB"/>
              <a:pPr>
                <a:defRPr/>
              </a:pPr>
              <a:t>14/06/2016</a:t>
            </a:fld>
            <a:endParaRPr lang="en-GB"/>
          </a:p>
        </p:txBody>
      </p:sp>
      <p:sp>
        <p:nvSpPr>
          <p:cNvPr id="6" name="Slide Number Placeholder 5"/>
          <p:cNvSpPr>
            <a:spLocks noGrp="1"/>
          </p:cNvSpPr>
          <p:nvPr>
            <p:ph type="sldNum" sz="quarter" idx="4"/>
          </p:nvPr>
        </p:nvSpPr>
        <p:spPr>
          <a:xfrm>
            <a:off x="7315200" y="549275"/>
            <a:ext cx="939800" cy="301625"/>
          </a:xfrm>
          <a:prstGeom prst="rect">
            <a:avLst/>
          </a:prstGeom>
        </p:spPr>
        <p:txBody>
          <a:bodyPr vert="horz" lIns="91440" tIns="45720" rIns="91440" bIns="45720" rtlCol="0" anchor="ctr"/>
          <a:lstStyle>
            <a:lvl1pPr algn="r" fontAlgn="auto">
              <a:spcBef>
                <a:spcPts val="0"/>
              </a:spcBef>
              <a:spcAft>
                <a:spcPts val="0"/>
              </a:spcAft>
              <a:defRPr sz="1200">
                <a:solidFill>
                  <a:schemeClr val="tx1"/>
                </a:solidFill>
                <a:latin typeface="+mn-lt"/>
                <a:cs typeface="+mn-cs"/>
              </a:defRPr>
            </a:lvl1pPr>
          </a:lstStyle>
          <a:p>
            <a:pPr>
              <a:defRPr/>
            </a:pPr>
            <a:fld id="{B1230B6A-C970-47E4-A41C-97B4EDA76B5D}" type="slidenum">
              <a:rPr lang="en-GB"/>
              <a:pPr>
                <a:defRPr/>
              </a:pPr>
              <a:t>‹#›</a:t>
            </a:fld>
            <a:endParaRPr lang="en-GB"/>
          </a:p>
        </p:txBody>
      </p:sp>
      <p:sp>
        <p:nvSpPr>
          <p:cNvPr id="5" name="Footer Placeholder 4"/>
          <p:cNvSpPr>
            <a:spLocks noGrp="1"/>
          </p:cNvSpPr>
          <p:nvPr>
            <p:ph type="ftr" sz="quarter" idx="3"/>
          </p:nvPr>
        </p:nvSpPr>
        <p:spPr>
          <a:xfrm>
            <a:off x="6008688" y="855663"/>
            <a:ext cx="2246312" cy="301625"/>
          </a:xfrm>
          <a:prstGeom prst="rect">
            <a:avLst/>
          </a:prstGeom>
        </p:spPr>
        <p:txBody>
          <a:bodyPr vert="horz" lIns="91440" tIns="0" rIns="91440" bIns="45720" rtlCol="0" anchor="t"/>
          <a:lstStyle>
            <a:lvl1pPr algn="l" fontAlgn="auto">
              <a:spcBef>
                <a:spcPts val="0"/>
              </a:spcBef>
              <a:spcAft>
                <a:spcPts val="0"/>
              </a:spcAft>
              <a:defRPr sz="1000">
                <a:solidFill>
                  <a:schemeClr val="tx1"/>
                </a:solidFill>
                <a:latin typeface="+mn-lt"/>
                <a:cs typeface="+mn-cs"/>
              </a:defRPr>
            </a:lvl1pPr>
          </a:lstStyle>
          <a:p>
            <a:pPr>
              <a:defRPr/>
            </a:pPr>
            <a:endParaRPr lang="en-GB"/>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ct val="0"/>
        </a:spcAft>
        <a:buClr>
          <a:schemeClr val="tx2"/>
        </a:buClr>
        <a:buFont typeface="Wingdings" pitchFamily="2" charset="2"/>
        <a:buChar char="§"/>
        <a:defRPr sz="2000" kern="1200">
          <a:solidFill>
            <a:schemeClr val="tx1"/>
          </a:solidFill>
          <a:latin typeface="+mn-lt"/>
          <a:ea typeface="+mn-ea"/>
          <a:cs typeface="+mn-cs"/>
        </a:defRPr>
      </a:lvl1pPr>
      <a:lvl2pPr marL="501650" indent="-182563" algn="l" rtl="0" eaLnBrk="0" fontAlgn="base" hangingPunct="0">
        <a:spcBef>
          <a:spcPct val="20000"/>
        </a:spcBef>
        <a:spcAft>
          <a:spcPct val="0"/>
        </a:spcAft>
        <a:buClr>
          <a:schemeClr val="tx2"/>
        </a:buClr>
        <a:buFont typeface="Wingdings" pitchFamily="2" charset="2"/>
        <a:buChar char="§"/>
        <a:defRPr kern="1200">
          <a:solidFill>
            <a:schemeClr val="tx1"/>
          </a:solidFill>
          <a:latin typeface="+mn-lt"/>
          <a:ea typeface="+mn-ea"/>
          <a:cs typeface="+mn-cs"/>
        </a:defRPr>
      </a:lvl2pPr>
      <a:lvl3pPr marL="685800" indent="-182563" algn="l" rtl="0" eaLnBrk="0" fontAlgn="base" hangingPunct="0">
        <a:spcBef>
          <a:spcPct val="20000"/>
        </a:spcBef>
        <a:spcAft>
          <a:spcPct val="0"/>
        </a:spcAft>
        <a:buClr>
          <a:schemeClr val="tx2"/>
        </a:buClr>
        <a:buFont typeface="Wingdings" pitchFamily="2" charset="2"/>
        <a:buChar char="§"/>
        <a:defRPr sz="1600" kern="1200">
          <a:solidFill>
            <a:schemeClr val="tx1"/>
          </a:solidFill>
          <a:latin typeface="+mn-lt"/>
          <a:ea typeface="+mn-ea"/>
          <a:cs typeface="+mn-cs"/>
        </a:defRPr>
      </a:lvl3pPr>
      <a:lvl4pPr marL="914400" indent="-182563" algn="l" rtl="0" eaLnBrk="0" fontAlgn="base" hangingPunct="0">
        <a:spcBef>
          <a:spcPct val="20000"/>
        </a:spcBef>
        <a:spcAft>
          <a:spcPct val="0"/>
        </a:spcAft>
        <a:buClr>
          <a:schemeClr val="tx2"/>
        </a:buClr>
        <a:buFont typeface="Wingdings" pitchFamily="2" charset="2"/>
        <a:buChar char="§"/>
        <a:defRPr sz="1400" kern="1200">
          <a:solidFill>
            <a:schemeClr val="tx1"/>
          </a:solidFill>
          <a:latin typeface="+mn-lt"/>
          <a:ea typeface="+mn-ea"/>
          <a:cs typeface="+mn-cs"/>
        </a:defRPr>
      </a:lvl4pPr>
      <a:lvl5pPr marL="1143000" indent="-182563" algn="l" rtl="0" eaLnBrk="0" fontAlgn="base" hangingPunct="0">
        <a:spcBef>
          <a:spcPct val="20000"/>
        </a:spcBef>
        <a:spcAft>
          <a:spcPct val="0"/>
        </a:spcAft>
        <a:buClr>
          <a:schemeClr val="tx2"/>
        </a:buClr>
        <a:buFont typeface="Wingdings" pitchFamily="2"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2290"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2291"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sp>
        <p:nvSpPr>
          <p:cNvPr id="12292" name="TextBox 3"/>
          <p:cNvSpPr txBox="1">
            <a:spLocks noChangeArrowheads="1"/>
          </p:cNvSpPr>
          <p:nvPr/>
        </p:nvSpPr>
        <p:spPr bwMode="auto">
          <a:xfrm>
            <a:off x="1066800" y="1981200"/>
            <a:ext cx="7162800" cy="2124075"/>
          </a:xfrm>
          <a:prstGeom prst="rect">
            <a:avLst/>
          </a:prstGeom>
          <a:noFill/>
          <a:ln w="9525">
            <a:noFill/>
            <a:miter lim="800000"/>
            <a:headEnd/>
            <a:tailEnd/>
          </a:ln>
        </p:spPr>
        <p:txBody>
          <a:bodyPr>
            <a:spAutoFit/>
          </a:bodyPr>
          <a:lstStyle/>
          <a:p>
            <a:r>
              <a:rPr lang="en-GB" sz="6600">
                <a:solidFill>
                  <a:srgbClr val="FFC000"/>
                </a:solidFill>
              </a:rPr>
              <a:t>The Role of the </a:t>
            </a:r>
          </a:p>
          <a:p>
            <a:r>
              <a:rPr lang="en-GB" sz="6600">
                <a:solidFill>
                  <a:srgbClr val="FFC000"/>
                </a:solidFill>
              </a:rPr>
              <a:t>Churchwarden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3314"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3315" name="Picture 2" descr="untitled.png"/>
          <p:cNvPicPr>
            <a:picLocks noChangeAspect="1"/>
          </p:cNvPicPr>
          <p:nvPr/>
        </p:nvPicPr>
        <p:blipFill>
          <a:blip r:embed="rId3" cstate="print"/>
          <a:srcRect/>
          <a:stretch>
            <a:fillRect/>
          </a:stretch>
        </p:blipFill>
        <p:spPr bwMode="auto">
          <a:xfrm>
            <a:off x="6934200" y="5638800"/>
            <a:ext cx="1381125" cy="523875"/>
          </a:xfrm>
          <a:prstGeom prst="rect">
            <a:avLst/>
          </a:prstGeom>
          <a:noFill/>
          <a:ln w="9525">
            <a:noFill/>
            <a:miter lim="800000"/>
            <a:headEnd/>
            <a:tailEnd/>
          </a:ln>
        </p:spPr>
      </p:pic>
      <p:pic>
        <p:nvPicPr>
          <p:cNvPr id="13316" name="Picture 4" descr="church-politics.gif"/>
          <p:cNvPicPr>
            <a:picLocks noChangeAspect="1"/>
          </p:cNvPicPr>
          <p:nvPr/>
        </p:nvPicPr>
        <p:blipFill>
          <a:blip r:embed="rId4" cstate="print"/>
          <a:srcRect/>
          <a:stretch>
            <a:fillRect/>
          </a:stretch>
        </p:blipFill>
        <p:spPr bwMode="auto">
          <a:xfrm>
            <a:off x="1219200" y="609600"/>
            <a:ext cx="6019800" cy="4754563"/>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4338"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4339"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sp>
        <p:nvSpPr>
          <p:cNvPr id="14340" name="TextBox 3"/>
          <p:cNvSpPr txBox="1">
            <a:spLocks noChangeArrowheads="1"/>
          </p:cNvSpPr>
          <p:nvPr/>
        </p:nvSpPr>
        <p:spPr bwMode="auto">
          <a:xfrm>
            <a:off x="990600" y="990600"/>
            <a:ext cx="7315200" cy="3786188"/>
          </a:xfrm>
          <a:prstGeom prst="rect">
            <a:avLst/>
          </a:prstGeom>
          <a:noFill/>
          <a:ln w="9525">
            <a:noFill/>
            <a:miter lim="800000"/>
            <a:headEnd/>
            <a:tailEnd/>
          </a:ln>
        </p:spPr>
        <p:txBody>
          <a:bodyPr>
            <a:spAutoFit/>
          </a:bodyPr>
          <a:lstStyle/>
          <a:p>
            <a:r>
              <a:rPr lang="en-GB" sz="2400">
                <a:solidFill>
                  <a:srgbClr val="FFC000"/>
                </a:solidFill>
              </a:rPr>
              <a:t>The churchwardens, when admitted, are officers of the Bishop of the Diocese. They shall discharge such duties as are by law and custom assigned to them; they shall be foremost in representing the laity and in co-operating with the incumbent; they shall use their best endeavours by example and precept to encourage the parishioners in the practice of true religion and to promote unity and peace among them. They shall also maintain order and decency in the church and churchyard, especially during the time of divine service.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5362"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5363"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sp>
        <p:nvSpPr>
          <p:cNvPr id="15364" name="TextBox 3"/>
          <p:cNvSpPr txBox="1">
            <a:spLocks noChangeArrowheads="1"/>
          </p:cNvSpPr>
          <p:nvPr/>
        </p:nvSpPr>
        <p:spPr bwMode="auto">
          <a:xfrm>
            <a:off x="1143000" y="1219200"/>
            <a:ext cx="7086600" cy="2800350"/>
          </a:xfrm>
          <a:prstGeom prst="rect">
            <a:avLst/>
          </a:prstGeom>
          <a:noFill/>
          <a:ln w="9525">
            <a:noFill/>
            <a:miter lim="800000"/>
            <a:headEnd/>
            <a:tailEnd/>
          </a:ln>
        </p:spPr>
        <p:txBody>
          <a:bodyPr>
            <a:spAutoFit/>
          </a:bodyPr>
          <a:lstStyle/>
          <a:p>
            <a:r>
              <a:rPr lang="en-GB" sz="4400">
                <a:solidFill>
                  <a:srgbClr val="FFC000"/>
                </a:solidFill>
              </a:rPr>
              <a:t>Leadership</a:t>
            </a:r>
          </a:p>
          <a:p>
            <a:r>
              <a:rPr lang="en-GB" sz="4400">
                <a:solidFill>
                  <a:srgbClr val="FFC000"/>
                </a:solidFill>
              </a:rPr>
              <a:t>Example</a:t>
            </a:r>
          </a:p>
          <a:p>
            <a:r>
              <a:rPr lang="en-GB" sz="4400">
                <a:solidFill>
                  <a:srgbClr val="FFC000"/>
                </a:solidFill>
              </a:rPr>
              <a:t>Unity and peace</a:t>
            </a:r>
          </a:p>
          <a:p>
            <a:r>
              <a:rPr lang="en-GB" sz="4400">
                <a:solidFill>
                  <a:srgbClr val="FFC000"/>
                </a:solidFill>
              </a:rPr>
              <a:t>Order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6386"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6387"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pic>
        <p:nvPicPr>
          <p:cNvPr id="16388" name="Picture 3" descr="dog tongs.jpg"/>
          <p:cNvPicPr>
            <a:picLocks noChangeAspect="1"/>
          </p:cNvPicPr>
          <p:nvPr/>
        </p:nvPicPr>
        <p:blipFill>
          <a:blip r:embed="rId4" cstate="print"/>
          <a:srcRect/>
          <a:stretch>
            <a:fillRect/>
          </a:stretch>
        </p:blipFill>
        <p:spPr bwMode="auto">
          <a:xfrm>
            <a:off x="1238250" y="1219200"/>
            <a:ext cx="5862638" cy="38862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8434"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8435"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pic>
        <p:nvPicPr>
          <p:cNvPr id="18436" name="Picture 3" descr="faculties.gif"/>
          <p:cNvPicPr>
            <a:picLocks noChangeAspect="1"/>
          </p:cNvPicPr>
          <p:nvPr/>
        </p:nvPicPr>
        <p:blipFill>
          <a:blip r:embed="rId4" cstate="print"/>
          <a:srcRect/>
          <a:stretch>
            <a:fillRect/>
          </a:stretch>
        </p:blipFill>
        <p:spPr bwMode="auto">
          <a:xfrm>
            <a:off x="3200400" y="1447800"/>
            <a:ext cx="2438400" cy="40862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9458"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9459"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sp>
        <p:nvSpPr>
          <p:cNvPr id="19460" name="TextBox 3"/>
          <p:cNvSpPr txBox="1">
            <a:spLocks noChangeArrowheads="1"/>
          </p:cNvSpPr>
          <p:nvPr/>
        </p:nvSpPr>
        <p:spPr bwMode="auto">
          <a:xfrm>
            <a:off x="1371600" y="1219200"/>
            <a:ext cx="6858000" cy="2862263"/>
          </a:xfrm>
          <a:prstGeom prst="rect">
            <a:avLst/>
          </a:prstGeom>
          <a:noFill/>
          <a:ln w="9525">
            <a:noFill/>
            <a:miter lim="800000"/>
            <a:headEnd/>
            <a:tailEnd/>
          </a:ln>
        </p:spPr>
        <p:txBody>
          <a:bodyPr>
            <a:spAutoFit/>
          </a:bodyPr>
          <a:lstStyle/>
          <a:p>
            <a:r>
              <a:rPr lang="en-GB" sz="3600">
                <a:solidFill>
                  <a:srgbClr val="FFC000"/>
                </a:solidFill>
              </a:rPr>
              <a:t>Encouragement</a:t>
            </a:r>
          </a:p>
          <a:p>
            <a:r>
              <a:rPr lang="en-GB" sz="3600">
                <a:solidFill>
                  <a:srgbClr val="FFC000"/>
                </a:solidFill>
              </a:rPr>
              <a:t>Prayer and support</a:t>
            </a:r>
          </a:p>
          <a:p>
            <a:r>
              <a:rPr lang="en-GB" sz="3600">
                <a:solidFill>
                  <a:srgbClr val="FFC000"/>
                </a:solidFill>
              </a:rPr>
              <a:t>A sounding board</a:t>
            </a:r>
          </a:p>
          <a:p>
            <a:r>
              <a:rPr lang="en-GB" sz="3600">
                <a:solidFill>
                  <a:srgbClr val="FFC000"/>
                </a:solidFill>
              </a:rPr>
              <a:t>Eyes and ears</a:t>
            </a:r>
          </a:p>
          <a:p>
            <a:endParaRPr lang="en-GB" sz="3600">
              <a:solidFill>
                <a:srgbClr val="FFC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0482"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20483"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sp>
        <p:nvSpPr>
          <p:cNvPr id="20484" name="TextBox 3"/>
          <p:cNvSpPr txBox="1">
            <a:spLocks noChangeArrowheads="1"/>
          </p:cNvSpPr>
          <p:nvPr/>
        </p:nvSpPr>
        <p:spPr bwMode="auto">
          <a:xfrm>
            <a:off x="1143000" y="2057400"/>
            <a:ext cx="6858000" cy="1754188"/>
          </a:xfrm>
          <a:prstGeom prst="rect">
            <a:avLst/>
          </a:prstGeom>
          <a:noFill/>
          <a:ln w="9525">
            <a:noFill/>
            <a:miter lim="800000"/>
            <a:headEnd/>
            <a:tailEnd/>
          </a:ln>
        </p:spPr>
        <p:txBody>
          <a:bodyPr>
            <a:spAutoFit/>
          </a:bodyPr>
          <a:lstStyle/>
          <a:p>
            <a:r>
              <a:rPr lang="en-GB" sz="3600">
                <a:solidFill>
                  <a:srgbClr val="FFC000"/>
                </a:solidFill>
              </a:rPr>
              <a:t>The churchwardens, when admitted, are officers of the Bishop of the Diocese.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119</TotalTime>
  <Words>139</Words>
  <Application>Microsoft Office PowerPoint</Application>
  <PresentationFormat>On-screen Show (4:3)</PresentationFormat>
  <Paragraphs>20</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Perspective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Church Warden’s Morning</dc:title>
  <dc:creator>Ian Bishop</dc:creator>
  <cp:lastModifiedBy>Pat Pugh</cp:lastModifiedBy>
  <cp:revision>8</cp:revision>
  <dcterms:created xsi:type="dcterms:W3CDTF">2011-09-22T14:43:57Z</dcterms:created>
  <dcterms:modified xsi:type="dcterms:W3CDTF">2016-06-14T08:34:07Z</dcterms:modified>
</cp:coreProperties>
</file>