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>
        <p:scale>
          <a:sx n="75" d="100"/>
          <a:sy n="75" d="100"/>
        </p:scale>
        <p:origin x="-1944" y="-9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6FE9-31C7-463B-A34A-DDC3DE3D8487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A3FE-FF0A-4A9E-9251-A3C28980B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90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6FE9-31C7-463B-A34A-DDC3DE3D8487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A3FE-FF0A-4A9E-9251-A3C28980B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203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6FE9-31C7-463B-A34A-DDC3DE3D8487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A3FE-FF0A-4A9E-9251-A3C28980B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98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6FE9-31C7-463B-A34A-DDC3DE3D8487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A3FE-FF0A-4A9E-9251-A3C28980B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81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6FE9-31C7-463B-A34A-DDC3DE3D8487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A3FE-FF0A-4A9E-9251-A3C28980B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269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6FE9-31C7-463B-A34A-DDC3DE3D8487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A3FE-FF0A-4A9E-9251-A3C28980B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538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6FE9-31C7-463B-A34A-DDC3DE3D8487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A3FE-FF0A-4A9E-9251-A3C28980B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62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6FE9-31C7-463B-A34A-DDC3DE3D8487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A3FE-FF0A-4A9E-9251-A3C28980B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439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6FE9-31C7-463B-A34A-DDC3DE3D8487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A3FE-FF0A-4A9E-9251-A3C28980B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5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6FE9-31C7-463B-A34A-DDC3DE3D8487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A3FE-FF0A-4A9E-9251-A3C28980B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208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6FE9-31C7-463B-A34A-DDC3DE3D8487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A3FE-FF0A-4A9E-9251-A3C28980B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6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96FE9-31C7-463B-A34A-DDC3DE3D8487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6A3FE-FF0A-4A9E-9251-A3C28980B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445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920" y="1477963"/>
            <a:ext cx="7772400" cy="2387600"/>
          </a:xfrm>
        </p:spPr>
        <p:txBody>
          <a:bodyPr/>
          <a:lstStyle/>
          <a:p>
            <a:r>
              <a:rPr lang="en-GB" dirty="0" smtClean="0"/>
              <a:t>Thy Kingdom Come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4120" y="3957638"/>
            <a:ext cx="6858000" cy="165576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Creative Prayer Resource for Individuals</a:t>
            </a:r>
            <a:endParaRPr lang="en-GB" sz="3200" dirty="0"/>
          </a:p>
        </p:txBody>
      </p:sp>
      <p:pic>
        <p:nvPicPr>
          <p:cNvPr id="1026" name="Picture 2" descr="Thy-Kingdom-Come_Final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" y="512128"/>
            <a:ext cx="1687020" cy="1678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 descr="chester_diocese_logo_colour_large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2512" y="950574"/>
            <a:ext cx="2248888" cy="84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29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Fold the top edge to the guide fold.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496" y="1825625"/>
            <a:ext cx="6527007" cy="4351338"/>
          </a:xfr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41679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Fold the whole thing in half from left to right.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496" y="1825625"/>
            <a:ext cx="6527007" cy="4351338"/>
          </a:xfr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60308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Folding the Resource…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496" y="1825625"/>
            <a:ext cx="6527007" cy="4351338"/>
          </a:xfrm>
          <a:prstGeom prst="rect">
            <a:avLst/>
          </a:prstGeom>
          <a:ln>
            <a:noFill/>
          </a:ln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393015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496" y="1825626"/>
            <a:ext cx="6527007" cy="4351338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Fold the left edge to the right. This is to make a guide fold.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69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the fold again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496" y="1825625"/>
            <a:ext cx="6527007" cy="4351338"/>
          </a:xfr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130937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Fold the left edge into the guide fold you just made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496" y="1825625"/>
            <a:ext cx="6527007" cy="4351338"/>
          </a:xfr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119332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Fold </a:t>
            </a:r>
            <a:r>
              <a:rPr lang="en-GB" dirty="0"/>
              <a:t>the right hand edge to meet the guide fold you made</a:t>
            </a:r>
            <a:r>
              <a:rPr lang="en-GB" dirty="0" smtClean="0"/>
              <a:t>.</a:t>
            </a:r>
            <a:r>
              <a:rPr lang="en-GB" dirty="0"/>
              <a:t> 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496" y="1825625"/>
            <a:ext cx="6527007" cy="4351338"/>
          </a:xfr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95302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Fold the bottom edge to the top of the page. This makes a second guide fold.</a:t>
            </a:r>
            <a:endParaRPr lang="en-GB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496" y="1825625"/>
            <a:ext cx="6527007" cy="4351338"/>
          </a:xfr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135730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the fold out again.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496" y="1825625"/>
            <a:ext cx="6527007" cy="4351338"/>
          </a:xfr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83437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Fold the bottom edge to the second guide fold.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496" y="1825625"/>
            <a:ext cx="6527007" cy="4351338"/>
          </a:xfr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75462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110</Words>
  <Application>Microsoft Office PowerPoint</Application>
  <PresentationFormat>On-screen Show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Thy Kingdom Come</vt:lpstr>
      <vt:lpstr>Folding the Resource…</vt:lpstr>
      <vt:lpstr>Fold the left edge to the right. This is to make a guide fold.</vt:lpstr>
      <vt:lpstr>Open the fold again</vt:lpstr>
      <vt:lpstr>Fold the left edge into the guide fold you just made</vt:lpstr>
      <vt:lpstr>Fold the right hand edge to meet the guide fold you made. </vt:lpstr>
      <vt:lpstr>Fold the bottom edge to the top of the page. This makes a second guide fold.</vt:lpstr>
      <vt:lpstr>Open the fold out again.</vt:lpstr>
      <vt:lpstr>Fold the bottom edge to the second guide fold.</vt:lpstr>
      <vt:lpstr>Fold the top edge to the guide fold.</vt:lpstr>
      <vt:lpstr>Fold the whole thing in half from left to right.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Thy Kingdom Come</dc:title>
  <dc:creator>Andy Stinson</dc:creator>
  <cp:lastModifiedBy>Hannah Jones</cp:lastModifiedBy>
  <cp:revision>5</cp:revision>
  <dcterms:created xsi:type="dcterms:W3CDTF">2016-04-22T00:00:35Z</dcterms:created>
  <dcterms:modified xsi:type="dcterms:W3CDTF">2016-04-22T07:59:41Z</dcterms:modified>
</cp:coreProperties>
</file>