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332" r:id="rId2"/>
    <p:sldId id="309" r:id="rId3"/>
    <p:sldId id="327" r:id="rId4"/>
    <p:sldId id="311" r:id="rId5"/>
    <p:sldId id="275" r:id="rId6"/>
    <p:sldId id="333" r:id="rId7"/>
    <p:sldId id="339" r:id="rId8"/>
    <p:sldId id="336" r:id="rId9"/>
    <p:sldId id="286" r:id="rId10"/>
    <p:sldId id="276" r:id="rId11"/>
    <p:sldId id="338" r:id="rId12"/>
    <p:sldId id="342" r:id="rId13"/>
    <p:sldId id="335" r:id="rId14"/>
    <p:sldId id="283" r:id="rId15"/>
    <p:sldId id="305" r:id="rId16"/>
  </p:sldIdLst>
  <p:sldSz cx="9144000" cy="6858000" type="screen4x3"/>
  <p:notesSz cx="6877050" cy="1000125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ne" initials="J"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76417" autoAdjust="0"/>
  </p:normalViewPr>
  <p:slideViewPr>
    <p:cSldViewPr>
      <p:cViewPr>
        <p:scale>
          <a:sx n="70" d="100"/>
          <a:sy n="70" d="100"/>
        </p:scale>
        <p:origin x="-2814" y="-49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4-11-03T16:16:29.576" idx="1">
    <p:pos x="10" y="10"/>
    <p:text/>
  </p:cm>
</p:cmLst>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C94AF1-D48C-4510-BDCF-951E8B2F634A}" type="doc">
      <dgm:prSet loTypeId="urn:microsoft.com/office/officeart/2005/8/layout/cycle2" loCatId="cycle" qsTypeId="urn:microsoft.com/office/officeart/2005/8/quickstyle/simple3" qsCatId="simple" csTypeId="urn:microsoft.com/office/officeart/2005/8/colors/colorful1#1" csCatId="colorful" phldr="1"/>
      <dgm:spPr/>
      <dgm:t>
        <a:bodyPr/>
        <a:lstStyle/>
        <a:p>
          <a:endParaRPr lang="en-GB"/>
        </a:p>
      </dgm:t>
    </dgm:pt>
    <dgm:pt modelId="{8B631494-B337-4567-94B0-F450E4FF0A52}">
      <dgm:prSet phldrT="[Text]"/>
      <dgm:spPr/>
      <dgm:t>
        <a:bodyPr/>
        <a:lstStyle/>
        <a:p>
          <a:r>
            <a:rPr lang="en-GB" dirty="0" smtClean="0"/>
            <a:t>Who is the most important person you know?</a:t>
          </a:r>
          <a:endParaRPr lang="en-GB" dirty="0"/>
        </a:p>
      </dgm:t>
    </dgm:pt>
    <dgm:pt modelId="{C64A3F11-4695-4767-ABED-0FC7260F11B4}" type="parTrans" cxnId="{2AECCCF1-FD14-4D8A-A561-4338E576C530}">
      <dgm:prSet/>
      <dgm:spPr/>
      <dgm:t>
        <a:bodyPr/>
        <a:lstStyle/>
        <a:p>
          <a:endParaRPr lang="en-GB"/>
        </a:p>
      </dgm:t>
    </dgm:pt>
    <dgm:pt modelId="{7C54D901-2F4F-47BF-8D04-17218F2F44A9}" type="sibTrans" cxnId="{2AECCCF1-FD14-4D8A-A561-4338E576C530}">
      <dgm:prSet/>
      <dgm:spPr/>
      <dgm:t>
        <a:bodyPr/>
        <a:lstStyle/>
        <a:p>
          <a:endParaRPr lang="en-GB">
            <a:solidFill>
              <a:srgbClr val="CCFFCC"/>
            </a:solidFill>
          </a:endParaRPr>
        </a:p>
      </dgm:t>
    </dgm:pt>
    <dgm:pt modelId="{2575498C-113C-48BD-8B49-3D837C2DEB92}" type="pres">
      <dgm:prSet presAssocID="{83C94AF1-D48C-4510-BDCF-951E8B2F634A}" presName="cycle" presStyleCnt="0">
        <dgm:presLayoutVars>
          <dgm:dir/>
          <dgm:resizeHandles val="exact"/>
        </dgm:presLayoutVars>
      </dgm:prSet>
      <dgm:spPr/>
      <dgm:t>
        <a:bodyPr/>
        <a:lstStyle/>
        <a:p>
          <a:endParaRPr lang="en-GB"/>
        </a:p>
      </dgm:t>
    </dgm:pt>
    <dgm:pt modelId="{57398F2D-6DB8-4252-910A-4F16BAC1EC87}" type="pres">
      <dgm:prSet presAssocID="{8B631494-B337-4567-94B0-F450E4FF0A52}" presName="node" presStyleLbl="node1" presStyleIdx="0" presStyleCnt="1" custScaleX="164064" custScaleY="123485" custRadScaleRad="142593" custRadScaleInc="66338">
        <dgm:presLayoutVars>
          <dgm:bulletEnabled val="1"/>
        </dgm:presLayoutVars>
      </dgm:prSet>
      <dgm:spPr/>
      <dgm:t>
        <a:bodyPr/>
        <a:lstStyle/>
        <a:p>
          <a:endParaRPr lang="en-GB"/>
        </a:p>
      </dgm:t>
    </dgm:pt>
  </dgm:ptLst>
  <dgm:cxnLst>
    <dgm:cxn modelId="{8A0D2CC7-3904-4C11-AF46-4B50D95EBDBB}" type="presOf" srcId="{8B631494-B337-4567-94B0-F450E4FF0A52}" destId="{57398F2D-6DB8-4252-910A-4F16BAC1EC87}" srcOrd="0" destOrd="0" presId="urn:microsoft.com/office/officeart/2005/8/layout/cycle2"/>
    <dgm:cxn modelId="{2AECCCF1-FD14-4D8A-A561-4338E576C530}" srcId="{83C94AF1-D48C-4510-BDCF-951E8B2F634A}" destId="{8B631494-B337-4567-94B0-F450E4FF0A52}" srcOrd="0" destOrd="0" parTransId="{C64A3F11-4695-4767-ABED-0FC7260F11B4}" sibTransId="{7C54D901-2F4F-47BF-8D04-17218F2F44A9}"/>
    <dgm:cxn modelId="{1B245731-89B5-4263-AABE-8E4F55351538}" type="presOf" srcId="{83C94AF1-D48C-4510-BDCF-951E8B2F634A}" destId="{2575498C-113C-48BD-8B49-3D837C2DEB92}" srcOrd="0" destOrd="0" presId="urn:microsoft.com/office/officeart/2005/8/layout/cycle2"/>
    <dgm:cxn modelId="{FA4B8B3A-A1CD-4061-8615-0C89DF152194}" type="presParOf" srcId="{2575498C-113C-48BD-8B49-3D837C2DEB92}" destId="{57398F2D-6DB8-4252-910A-4F16BAC1EC87}"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398F2D-6DB8-4252-910A-4F16BAC1EC87}">
      <dsp:nvSpPr>
        <dsp:cNvPr id="0" name=""/>
        <dsp:cNvSpPr/>
      </dsp:nvSpPr>
      <dsp:spPr>
        <a:xfrm>
          <a:off x="1933" y="23"/>
          <a:ext cx="8227666" cy="6192664"/>
        </a:xfrm>
        <a:prstGeom prst="ellipse">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r>
            <a:rPr lang="en-GB" sz="6500" kern="1200" dirty="0" smtClean="0"/>
            <a:t>Who is the most important person you know?</a:t>
          </a:r>
          <a:endParaRPr lang="en-GB" sz="6500" kern="1200" dirty="0"/>
        </a:p>
      </dsp:txBody>
      <dsp:txXfrm>
        <a:off x="1206847" y="906918"/>
        <a:ext cx="5817838" cy="4378874"/>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9738" cy="500063"/>
          </a:xfrm>
          <a:prstGeom prst="rect">
            <a:avLst/>
          </a:prstGeom>
        </p:spPr>
        <p:txBody>
          <a:bodyPr vert="horz" lIns="96442" tIns="48221" rIns="96442" bIns="48221" rtlCol="0"/>
          <a:lstStyle>
            <a:lvl1pPr algn="l" fontAlgn="auto">
              <a:spcBef>
                <a:spcPts val="0"/>
              </a:spcBef>
              <a:spcAft>
                <a:spcPts val="0"/>
              </a:spcAft>
              <a:defRPr sz="1300">
                <a:latin typeface="+mn-lt"/>
                <a:cs typeface="+mn-cs"/>
              </a:defRPr>
            </a:lvl1pPr>
          </a:lstStyle>
          <a:p>
            <a:pPr>
              <a:defRPr/>
            </a:pPr>
            <a:endParaRPr lang="en-GB"/>
          </a:p>
        </p:txBody>
      </p:sp>
      <p:sp>
        <p:nvSpPr>
          <p:cNvPr id="3" name="Date Placeholder 2"/>
          <p:cNvSpPr>
            <a:spLocks noGrp="1"/>
          </p:cNvSpPr>
          <p:nvPr>
            <p:ph type="dt" sz="quarter" idx="1"/>
          </p:nvPr>
        </p:nvSpPr>
        <p:spPr>
          <a:xfrm>
            <a:off x="3895725" y="0"/>
            <a:ext cx="2979738" cy="500063"/>
          </a:xfrm>
          <a:prstGeom prst="rect">
            <a:avLst/>
          </a:prstGeom>
        </p:spPr>
        <p:txBody>
          <a:bodyPr vert="horz" lIns="96442" tIns="48221" rIns="96442" bIns="48221" rtlCol="0"/>
          <a:lstStyle>
            <a:lvl1pPr algn="r" fontAlgn="auto">
              <a:spcBef>
                <a:spcPts val="0"/>
              </a:spcBef>
              <a:spcAft>
                <a:spcPts val="0"/>
              </a:spcAft>
              <a:defRPr sz="1300">
                <a:latin typeface="+mn-lt"/>
                <a:cs typeface="+mn-cs"/>
              </a:defRPr>
            </a:lvl1pPr>
          </a:lstStyle>
          <a:p>
            <a:pPr>
              <a:defRPr/>
            </a:pPr>
            <a:fld id="{E9DB9789-16A4-426C-8E36-C97DF15C9D30}" type="datetimeFigureOut">
              <a:rPr lang="en-GB"/>
              <a:pPr>
                <a:defRPr/>
              </a:pPr>
              <a:t>21/11/2014</a:t>
            </a:fld>
            <a:endParaRPr lang="en-GB"/>
          </a:p>
        </p:txBody>
      </p:sp>
      <p:sp>
        <p:nvSpPr>
          <p:cNvPr id="4" name="Footer Placeholder 3"/>
          <p:cNvSpPr>
            <a:spLocks noGrp="1"/>
          </p:cNvSpPr>
          <p:nvPr>
            <p:ph type="ftr" sz="quarter" idx="2"/>
          </p:nvPr>
        </p:nvSpPr>
        <p:spPr>
          <a:xfrm>
            <a:off x="0" y="9499600"/>
            <a:ext cx="2979738" cy="500063"/>
          </a:xfrm>
          <a:prstGeom prst="rect">
            <a:avLst/>
          </a:prstGeom>
        </p:spPr>
        <p:txBody>
          <a:bodyPr vert="horz" lIns="96442" tIns="48221" rIns="96442" bIns="48221" rtlCol="0" anchor="b"/>
          <a:lstStyle>
            <a:lvl1pPr algn="l" fontAlgn="auto">
              <a:spcBef>
                <a:spcPts val="0"/>
              </a:spcBef>
              <a:spcAft>
                <a:spcPts val="0"/>
              </a:spcAft>
              <a:defRPr sz="1300">
                <a:latin typeface="+mn-lt"/>
                <a:cs typeface="+mn-cs"/>
              </a:defRPr>
            </a:lvl1pPr>
          </a:lstStyle>
          <a:p>
            <a:pPr>
              <a:defRPr/>
            </a:pPr>
            <a:endParaRPr lang="en-GB"/>
          </a:p>
        </p:txBody>
      </p:sp>
      <p:sp>
        <p:nvSpPr>
          <p:cNvPr id="5" name="Slide Number Placeholder 4"/>
          <p:cNvSpPr>
            <a:spLocks noGrp="1"/>
          </p:cNvSpPr>
          <p:nvPr>
            <p:ph type="sldNum" sz="quarter" idx="3"/>
          </p:nvPr>
        </p:nvSpPr>
        <p:spPr>
          <a:xfrm>
            <a:off x="3895725" y="9499600"/>
            <a:ext cx="2979738" cy="500063"/>
          </a:xfrm>
          <a:prstGeom prst="rect">
            <a:avLst/>
          </a:prstGeom>
        </p:spPr>
        <p:txBody>
          <a:bodyPr vert="horz" lIns="96442" tIns="48221" rIns="96442" bIns="48221" rtlCol="0" anchor="b"/>
          <a:lstStyle>
            <a:lvl1pPr algn="r" fontAlgn="auto">
              <a:spcBef>
                <a:spcPts val="0"/>
              </a:spcBef>
              <a:spcAft>
                <a:spcPts val="0"/>
              </a:spcAft>
              <a:defRPr sz="1300">
                <a:latin typeface="+mn-lt"/>
                <a:cs typeface="+mn-cs"/>
              </a:defRPr>
            </a:lvl1pPr>
          </a:lstStyle>
          <a:p>
            <a:pPr>
              <a:defRPr/>
            </a:pPr>
            <a:fld id="{080D4454-38D5-4F08-B576-A7C08A66124A}" type="slidenum">
              <a:rPr lang="en-GB"/>
              <a:pPr>
                <a:defRPr/>
              </a:pPr>
              <a:t>‹#›</a:t>
            </a:fld>
            <a:endParaRPr lang="en-GB"/>
          </a:p>
        </p:txBody>
      </p:sp>
    </p:spTree>
    <p:extLst>
      <p:ext uri="{BB962C8B-B14F-4D97-AF65-F5344CB8AC3E}">
        <p14:creationId xmlns:p14="http://schemas.microsoft.com/office/powerpoint/2010/main" val="15546837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9738" cy="500063"/>
          </a:xfrm>
          <a:prstGeom prst="rect">
            <a:avLst/>
          </a:prstGeom>
        </p:spPr>
        <p:txBody>
          <a:bodyPr vert="horz" lIns="96442" tIns="48221" rIns="96442" bIns="48221" rtlCol="0"/>
          <a:lstStyle>
            <a:lvl1pPr algn="l" fontAlgn="auto">
              <a:spcBef>
                <a:spcPts val="0"/>
              </a:spcBef>
              <a:spcAft>
                <a:spcPts val="0"/>
              </a:spcAft>
              <a:defRPr sz="1300">
                <a:latin typeface="+mn-lt"/>
                <a:cs typeface="+mn-cs"/>
              </a:defRPr>
            </a:lvl1pPr>
          </a:lstStyle>
          <a:p>
            <a:pPr>
              <a:defRPr/>
            </a:pPr>
            <a:endParaRPr lang="en-GB"/>
          </a:p>
        </p:txBody>
      </p:sp>
      <p:sp>
        <p:nvSpPr>
          <p:cNvPr id="3" name="Date Placeholder 2"/>
          <p:cNvSpPr>
            <a:spLocks noGrp="1"/>
          </p:cNvSpPr>
          <p:nvPr>
            <p:ph type="dt" idx="1"/>
          </p:nvPr>
        </p:nvSpPr>
        <p:spPr>
          <a:xfrm>
            <a:off x="3895725" y="0"/>
            <a:ext cx="2979738" cy="500063"/>
          </a:xfrm>
          <a:prstGeom prst="rect">
            <a:avLst/>
          </a:prstGeom>
        </p:spPr>
        <p:txBody>
          <a:bodyPr vert="horz" lIns="96442" tIns="48221" rIns="96442" bIns="48221" rtlCol="0"/>
          <a:lstStyle>
            <a:lvl1pPr algn="r" fontAlgn="auto">
              <a:spcBef>
                <a:spcPts val="0"/>
              </a:spcBef>
              <a:spcAft>
                <a:spcPts val="0"/>
              </a:spcAft>
              <a:defRPr sz="1300">
                <a:latin typeface="+mn-lt"/>
                <a:cs typeface="+mn-cs"/>
              </a:defRPr>
            </a:lvl1pPr>
          </a:lstStyle>
          <a:p>
            <a:pPr>
              <a:defRPr/>
            </a:pPr>
            <a:fld id="{09F5572A-9488-4E50-8AA2-C7970498E453}" type="datetimeFigureOut">
              <a:rPr lang="en-GB"/>
              <a:pPr>
                <a:defRPr/>
              </a:pPr>
              <a:t>21/11/2014</a:t>
            </a:fld>
            <a:endParaRPr lang="en-GB"/>
          </a:p>
        </p:txBody>
      </p:sp>
      <p:sp>
        <p:nvSpPr>
          <p:cNvPr id="4" name="Slide Image Placeholder 3"/>
          <p:cNvSpPr>
            <a:spLocks noGrp="1" noRot="1" noChangeAspect="1"/>
          </p:cNvSpPr>
          <p:nvPr>
            <p:ph type="sldImg" idx="2"/>
          </p:nvPr>
        </p:nvSpPr>
        <p:spPr>
          <a:xfrm>
            <a:off x="939800" y="750888"/>
            <a:ext cx="4997450" cy="3749675"/>
          </a:xfrm>
          <a:prstGeom prst="rect">
            <a:avLst/>
          </a:prstGeom>
          <a:noFill/>
          <a:ln w="12700">
            <a:solidFill>
              <a:prstClr val="black"/>
            </a:solidFill>
          </a:ln>
        </p:spPr>
        <p:txBody>
          <a:bodyPr vert="horz" lIns="96442" tIns="48221" rIns="96442" bIns="48221" rtlCol="0" anchor="ctr"/>
          <a:lstStyle/>
          <a:p>
            <a:pPr lvl="0"/>
            <a:endParaRPr lang="en-GB" noProof="0"/>
          </a:p>
        </p:txBody>
      </p:sp>
      <p:sp>
        <p:nvSpPr>
          <p:cNvPr id="5" name="Notes Placeholder 4"/>
          <p:cNvSpPr>
            <a:spLocks noGrp="1"/>
          </p:cNvSpPr>
          <p:nvPr>
            <p:ph type="body" sz="quarter" idx="3"/>
          </p:nvPr>
        </p:nvSpPr>
        <p:spPr>
          <a:xfrm>
            <a:off x="687388" y="4751388"/>
            <a:ext cx="5502275" cy="4500562"/>
          </a:xfrm>
          <a:prstGeom prst="rect">
            <a:avLst/>
          </a:prstGeom>
        </p:spPr>
        <p:txBody>
          <a:bodyPr vert="horz" lIns="96442" tIns="48221" rIns="96442" bIns="48221"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9499600"/>
            <a:ext cx="2979738" cy="500063"/>
          </a:xfrm>
          <a:prstGeom prst="rect">
            <a:avLst/>
          </a:prstGeom>
        </p:spPr>
        <p:txBody>
          <a:bodyPr vert="horz" lIns="96442" tIns="48221" rIns="96442" bIns="48221" rtlCol="0" anchor="b"/>
          <a:lstStyle>
            <a:lvl1pPr algn="l" fontAlgn="auto">
              <a:spcBef>
                <a:spcPts val="0"/>
              </a:spcBef>
              <a:spcAft>
                <a:spcPts val="0"/>
              </a:spcAft>
              <a:defRPr sz="13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95725" y="9499600"/>
            <a:ext cx="2979738" cy="500063"/>
          </a:xfrm>
          <a:prstGeom prst="rect">
            <a:avLst/>
          </a:prstGeom>
        </p:spPr>
        <p:txBody>
          <a:bodyPr vert="horz" lIns="96442" tIns="48221" rIns="96442" bIns="48221" rtlCol="0" anchor="b"/>
          <a:lstStyle>
            <a:lvl1pPr algn="r" fontAlgn="auto">
              <a:spcBef>
                <a:spcPts val="0"/>
              </a:spcBef>
              <a:spcAft>
                <a:spcPts val="0"/>
              </a:spcAft>
              <a:defRPr sz="1300">
                <a:latin typeface="+mn-lt"/>
                <a:cs typeface="+mn-cs"/>
              </a:defRPr>
            </a:lvl1pPr>
          </a:lstStyle>
          <a:p>
            <a:pPr>
              <a:defRPr/>
            </a:pPr>
            <a:fld id="{D966ECC3-DBBD-42B5-AF51-BDAD03F2B80E}" type="slidenum">
              <a:rPr lang="en-GB"/>
              <a:pPr>
                <a:defRPr/>
              </a:pPr>
              <a:t>‹#›</a:t>
            </a:fld>
            <a:endParaRPr lang="en-GB"/>
          </a:p>
        </p:txBody>
      </p:sp>
    </p:spTree>
    <p:extLst>
      <p:ext uri="{BB962C8B-B14F-4D97-AF65-F5344CB8AC3E}">
        <p14:creationId xmlns:p14="http://schemas.microsoft.com/office/powerpoint/2010/main" val="20188973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307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EB1E3C1-0191-4398-86E3-B134130EA7E1}" type="slidenum">
              <a:rPr lang="en-GB" smtClean="0"/>
              <a:pPr fontAlgn="base">
                <a:spcBef>
                  <a:spcPct val="0"/>
                </a:spcBef>
                <a:spcAft>
                  <a:spcPct val="0"/>
                </a:spcAft>
                <a:defRPr/>
              </a:pPr>
              <a:t>2</a:t>
            </a:fld>
            <a:endParaRPr lang="en-GB"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b="1" smtClean="0"/>
              <a:t>Teachers Notes</a:t>
            </a:r>
            <a:r>
              <a:rPr lang="en-GB" altLang="en-US" smtClean="0"/>
              <a:t>: </a:t>
            </a:r>
            <a:r>
              <a:rPr lang="en-GB" altLang="en-US" b="1" smtClean="0"/>
              <a:t>Instruction: </a:t>
            </a:r>
            <a:r>
              <a:rPr lang="en-GB" altLang="en-US" smtClean="0"/>
              <a:t>Show the above slide and read the above question. Collect words to describe what God’s kingdom might be like. (Draw out what things might be important eg kindness, love). In same groups of three ask children to quickly draw a picture of an aspect/part of what God’s kingdom might look like if we could see it here from the earth. Could God be a queen?</a:t>
            </a:r>
          </a:p>
          <a:p>
            <a:r>
              <a:rPr lang="en-GB" altLang="en-US" smtClean="0"/>
              <a:t>(You could also create a collage and take more time if the children need to explore this idea more)</a:t>
            </a:r>
          </a:p>
          <a:p>
            <a:endParaRPr lang="en-GB" altLang="en-US" smtClean="0"/>
          </a:p>
          <a:p>
            <a:endParaRPr lang="en-GB" altLang="en-US" smtClean="0"/>
          </a:p>
        </p:txBody>
      </p:sp>
      <p:sp>
        <p:nvSpPr>
          <p:cNvPr id="4" name="Slide Number Placeholder 3"/>
          <p:cNvSpPr>
            <a:spLocks noGrp="1"/>
          </p:cNvSpPr>
          <p:nvPr>
            <p:ph type="sldNum" sz="quarter" idx="5"/>
          </p:nvPr>
        </p:nvSpPr>
        <p:spPr/>
        <p:txBody>
          <a:bodyPr/>
          <a:lstStyle/>
          <a:p>
            <a:pPr>
              <a:defRPr/>
            </a:pPr>
            <a:fld id="{776E868D-46B0-4AB5-9B0B-1C5318D78466}" type="slidenum">
              <a:rPr lang="en-GB" smtClean="0"/>
              <a:pPr>
                <a:defRPr/>
              </a:pPr>
              <a:t>11</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b="1" smtClean="0"/>
              <a:t>Teachers Notes</a:t>
            </a:r>
            <a:r>
              <a:rPr lang="en-GB" altLang="en-US" smtClean="0"/>
              <a:t>: </a:t>
            </a:r>
            <a:r>
              <a:rPr lang="en-GB" altLang="en-US" b="1" smtClean="0"/>
              <a:t>Instruction: </a:t>
            </a:r>
            <a:r>
              <a:rPr lang="en-GB" altLang="en-US" smtClean="0"/>
              <a:t>Show the above slide.</a:t>
            </a:r>
          </a:p>
          <a:p>
            <a:r>
              <a:rPr lang="en-GB" altLang="en-US" smtClean="0"/>
              <a:t> Ask children to imagine they are in a very hot country called Israel, they are sitting outside and they are listening to Jesus the teacher. Someone asks him how they should pray: He replies, When you pray.... pray like this: ‘Our Father in heaven, holy is your name, your kingdom come, your will be done, </a:t>
            </a:r>
          </a:p>
          <a:p>
            <a:r>
              <a:rPr lang="en-GB" altLang="en-US" smtClean="0"/>
              <a:t>on earth as in heaven. Give us today our daily bread. Forgive us our sins as we forgive those who sin against us. Lead us not into temptation but keep us safe from evil. For the kingdom, the power, and the glory are yours now and for ever. Amen.’ </a:t>
            </a:r>
          </a:p>
          <a:p>
            <a:r>
              <a:rPr lang="en-GB" altLang="en-US" smtClean="0"/>
              <a:t>(NB They should be familiar with a version of the Lord’s Prayer used in collective worship in your school.)</a:t>
            </a:r>
          </a:p>
          <a:p>
            <a:pPr>
              <a:spcBef>
                <a:spcPct val="0"/>
              </a:spcBef>
            </a:pPr>
            <a:endParaRPr lang="en-GB" altLang="en-US" b="1" smtClean="0"/>
          </a:p>
        </p:txBody>
      </p:sp>
      <p:sp>
        <p:nvSpPr>
          <p:cNvPr id="358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4B557AD-C87C-4CC8-A9B3-16AA45DC5AA4}" type="slidenum">
              <a:rPr lang="en-GB"/>
              <a:pPr>
                <a:defRPr/>
              </a:pPr>
              <a:t>12</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b="1" smtClean="0"/>
              <a:t>Teachers Notes</a:t>
            </a:r>
            <a:r>
              <a:rPr lang="en-GB" altLang="en-US" smtClean="0"/>
              <a:t>: </a:t>
            </a:r>
            <a:r>
              <a:rPr lang="en-GB" altLang="en-US" b="1" smtClean="0"/>
              <a:t>Instruction: </a:t>
            </a:r>
            <a:r>
              <a:rPr lang="en-GB" altLang="en-US" smtClean="0"/>
              <a:t>Show the above slide and read the above statement. Remind the children this is part of the Lord’s Prayer</a:t>
            </a:r>
          </a:p>
          <a:p>
            <a:r>
              <a:rPr lang="en-GB" altLang="en-US" b="1" smtClean="0"/>
              <a:t>Ask: </a:t>
            </a:r>
            <a:r>
              <a:rPr lang="en-GB" altLang="en-US" smtClean="0"/>
              <a:t>What do you think Jesus meant when he asked the disciples to pray;’ Your kingdom come Your will be done’. </a:t>
            </a:r>
          </a:p>
          <a:p>
            <a:r>
              <a:rPr lang="en-GB" altLang="en-US" b="1" smtClean="0"/>
              <a:t>Ask </a:t>
            </a:r>
            <a:r>
              <a:rPr lang="en-GB" altLang="en-US" smtClean="0"/>
              <a:t>the children to write on post its their ideas around the words above.</a:t>
            </a:r>
          </a:p>
          <a:p>
            <a:r>
              <a:rPr lang="en-GB" altLang="en-US" b="1" smtClean="0"/>
              <a:t>Ask </a:t>
            </a:r>
            <a:r>
              <a:rPr lang="en-GB" altLang="en-US" smtClean="0"/>
              <a:t>the children in pairs to create a picture with 2 parts:</a:t>
            </a:r>
          </a:p>
          <a:p>
            <a:r>
              <a:rPr lang="en-GB" altLang="en-US" smtClean="0"/>
              <a:t>1) Showing God’s kingdom ie God’s will eg pictures showing love forgiveness kindness joy.   2) Not God’s Kingdom/will.eg bad things.</a:t>
            </a:r>
          </a:p>
          <a:p>
            <a:endParaRPr lang="en-GB" altLang="en-US" smtClean="0"/>
          </a:p>
        </p:txBody>
      </p:sp>
      <p:sp>
        <p:nvSpPr>
          <p:cNvPr id="4" name="Slide Number Placeholder 3"/>
          <p:cNvSpPr>
            <a:spLocks noGrp="1"/>
          </p:cNvSpPr>
          <p:nvPr>
            <p:ph type="sldNum" sz="quarter" idx="5"/>
          </p:nvPr>
        </p:nvSpPr>
        <p:spPr/>
        <p:txBody>
          <a:bodyPr/>
          <a:lstStyle/>
          <a:p>
            <a:pPr>
              <a:defRPr/>
            </a:pPr>
            <a:fld id="{35E1F636-F865-47F0-A0EE-4B879FBB6866}" type="slidenum">
              <a:rPr lang="en-GB" smtClean="0"/>
              <a:pPr>
                <a:defRPr/>
              </a:pPr>
              <a:t>13</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sz="1100" b="1" smtClean="0"/>
              <a:t>Teachers Notes</a:t>
            </a:r>
            <a:r>
              <a:rPr lang="en-GB" altLang="en-US" sz="1100" smtClean="0"/>
              <a:t>: Final </a:t>
            </a:r>
            <a:r>
              <a:rPr lang="en-GB" altLang="en-US" smtClean="0"/>
              <a:t>Reflection - light a candle and ask the children to think about: How can Christians do God’s will on the earth? </a:t>
            </a:r>
          </a:p>
          <a:p>
            <a:pPr eaLnBrk="1" hangingPunct="1">
              <a:spcBef>
                <a:spcPct val="0"/>
              </a:spcBef>
            </a:pPr>
            <a:endParaRPr lang="en-GB" altLang="en-US" sz="1100" smtClean="0"/>
          </a:p>
          <a:p>
            <a:pPr eaLnBrk="1" hangingPunct="1">
              <a:spcBef>
                <a:spcPct val="0"/>
              </a:spcBef>
            </a:pPr>
            <a:endParaRPr lang="en-GB" altLang="en-US" sz="1100" smtClean="0"/>
          </a:p>
        </p:txBody>
      </p:sp>
      <p:sp>
        <p:nvSpPr>
          <p:cNvPr id="440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900B942-44FE-46AF-8C2F-46EC7208CB08}" type="slidenum">
              <a:rPr lang="en-GB" smtClean="0"/>
              <a:pPr fontAlgn="base">
                <a:spcBef>
                  <a:spcPct val="0"/>
                </a:spcBef>
                <a:spcAft>
                  <a:spcPct val="0"/>
                </a:spcAft>
                <a:defRPr/>
              </a:pPr>
              <a:t>14</a:t>
            </a:fld>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b="1" smtClean="0"/>
              <a:t>Teachers Notes: </a:t>
            </a:r>
            <a:r>
              <a:rPr lang="en-GB" altLang="en-US" smtClean="0"/>
              <a:t>The context of a bigger picture</a:t>
            </a:r>
          </a:p>
          <a:p>
            <a:pPr eaLnBrk="1" hangingPunct="1">
              <a:spcBef>
                <a:spcPct val="0"/>
              </a:spcBef>
            </a:pPr>
            <a:endParaRPr lang="en-GB" altLang="en-US" smtClean="0"/>
          </a:p>
        </p:txBody>
      </p:sp>
      <p:sp>
        <p:nvSpPr>
          <p:cNvPr id="317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7081EFF-F09D-4119-85EE-6A91ED47CA77}" type="slidenum">
              <a:rPr lang="en-GB" smtClean="0"/>
              <a:pPr fontAlgn="base">
                <a:spcBef>
                  <a:spcPct val="0"/>
                </a:spcBef>
                <a:spcAft>
                  <a:spcPct val="0"/>
                </a:spcAft>
                <a:defRPr/>
              </a:pPr>
              <a:t>3</a:t>
            </a:fld>
            <a:endParaRPr lang="en-GB"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327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AF2FD59-BE41-4C1A-9D55-D5A9E12F0B61}" type="slidenum">
              <a:rPr lang="en-GB" smtClean="0"/>
              <a:pPr fontAlgn="base">
                <a:spcBef>
                  <a:spcPct val="0"/>
                </a:spcBef>
                <a:spcAft>
                  <a:spcPct val="0"/>
                </a:spcAft>
                <a:defRPr/>
              </a:pPr>
              <a:t>4</a:t>
            </a:fld>
            <a:endParaRPr lang="en-GB"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sz="1100" b="1" smtClean="0"/>
              <a:t>Teachers Notes:</a:t>
            </a:r>
            <a:r>
              <a:rPr lang="en-GB" altLang="en-US" sz="1100" smtClean="0"/>
              <a:t> </a:t>
            </a:r>
            <a:r>
              <a:rPr lang="en-GB" altLang="en-US" sz="1100" b="1" smtClean="0"/>
              <a:t>Instruction: </a:t>
            </a:r>
            <a:r>
              <a:rPr lang="en-GB" altLang="en-US" sz="1100" smtClean="0"/>
              <a:t>Show the question above. Allow the children to think quietly about the question. Ask each child to tell their neighbour their answer. Then class feedback. Draw out that we all know different people</a:t>
            </a:r>
            <a:r>
              <a:rPr lang="en-GB" altLang="en-US" sz="1100" b="1" smtClean="0"/>
              <a:t> </a:t>
            </a:r>
            <a:r>
              <a:rPr lang="en-GB" altLang="en-US" sz="1100" smtClean="0"/>
              <a:t>who we might think are important.</a:t>
            </a:r>
          </a:p>
        </p:txBody>
      </p:sp>
      <p:sp>
        <p:nvSpPr>
          <p:cNvPr id="358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8A3BAD0-236B-4A89-AE7B-C13769F4B97B}" type="slidenum">
              <a:rPr lang="en-GB" smtClean="0"/>
              <a:pPr fontAlgn="base">
                <a:spcBef>
                  <a:spcPct val="0"/>
                </a:spcBef>
                <a:spcAft>
                  <a:spcPct val="0"/>
                </a:spcAft>
                <a:defRPr/>
              </a:pPr>
              <a:t>5</a:t>
            </a:fld>
            <a:endParaRPr lang="en-GB"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b="1" smtClean="0"/>
              <a:t>Teachers Notes</a:t>
            </a:r>
            <a:r>
              <a:rPr lang="en-GB" altLang="en-US" smtClean="0"/>
              <a:t>:</a:t>
            </a:r>
            <a:r>
              <a:rPr lang="en-GB" altLang="en-US" b="1" smtClean="0"/>
              <a:t> Ask</a:t>
            </a:r>
            <a:r>
              <a:rPr lang="en-GB" altLang="en-US" smtClean="0"/>
              <a:t>: Who are these people? Why might they be important? </a:t>
            </a:r>
          </a:p>
          <a:p>
            <a:r>
              <a:rPr lang="en-GB" altLang="en-US" smtClean="0"/>
              <a:t>(Draw out they are a king and a queen)</a:t>
            </a:r>
          </a:p>
          <a:p>
            <a:endParaRPr lang="en-GB" altLang="en-US" smtClean="0"/>
          </a:p>
        </p:txBody>
      </p:sp>
      <p:sp>
        <p:nvSpPr>
          <p:cNvPr id="4" name="Slide Number Placeholder 3"/>
          <p:cNvSpPr>
            <a:spLocks noGrp="1"/>
          </p:cNvSpPr>
          <p:nvPr>
            <p:ph type="sldNum" sz="quarter" idx="5"/>
          </p:nvPr>
        </p:nvSpPr>
        <p:spPr/>
        <p:txBody>
          <a:bodyPr/>
          <a:lstStyle/>
          <a:p>
            <a:pPr>
              <a:defRPr/>
            </a:pPr>
            <a:fld id="{9D3CF4B1-98A9-404B-B998-A74CA3C834AE}" type="slidenum">
              <a:rPr lang="en-GB" smtClean="0"/>
              <a:pPr>
                <a:defRPr/>
              </a:pPr>
              <a:t>6</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b="1" smtClean="0"/>
              <a:t>Teachers Notes</a:t>
            </a:r>
            <a:r>
              <a:rPr lang="en-GB" altLang="en-US" smtClean="0"/>
              <a:t>:</a:t>
            </a:r>
            <a:r>
              <a:rPr lang="en-GB" altLang="en-US" b="1" smtClean="0"/>
              <a:t> Ask</a:t>
            </a:r>
            <a:r>
              <a:rPr lang="en-GB" altLang="en-US" smtClean="0"/>
              <a:t>: Who are these people? Why might they be important?</a:t>
            </a:r>
          </a:p>
          <a:p>
            <a:r>
              <a:rPr lang="en-GB" altLang="en-US" smtClean="0"/>
              <a:t>(Draw out they are the Queen of England and her husband and a king called Saul from a story in the Old Testament part of the Bible).</a:t>
            </a:r>
          </a:p>
          <a:p>
            <a:endParaRPr lang="en-GB" altLang="en-US" smtClean="0"/>
          </a:p>
        </p:txBody>
      </p:sp>
      <p:sp>
        <p:nvSpPr>
          <p:cNvPr id="4" name="Slide Number Placeholder 3"/>
          <p:cNvSpPr>
            <a:spLocks noGrp="1"/>
          </p:cNvSpPr>
          <p:nvPr>
            <p:ph type="sldNum" sz="quarter" idx="5"/>
          </p:nvPr>
        </p:nvSpPr>
        <p:spPr/>
        <p:txBody>
          <a:bodyPr/>
          <a:lstStyle/>
          <a:p>
            <a:pPr>
              <a:defRPr/>
            </a:pPr>
            <a:fld id="{D282390C-0F6D-40E2-BF53-F367B84EFA05}" type="slidenum">
              <a:rPr lang="en-GB" smtClean="0"/>
              <a:pPr>
                <a:defRPr/>
              </a:pPr>
              <a:t>7</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b="1" smtClean="0"/>
              <a:t>Teachers Notes</a:t>
            </a:r>
            <a:r>
              <a:rPr lang="en-GB" altLang="en-US" smtClean="0"/>
              <a:t>: Make a throne in class. Choose a child to be a king or queen to sit on the throne complete with mace.</a:t>
            </a:r>
            <a:r>
              <a:rPr lang="en-GB" altLang="en-US" b="1" smtClean="0"/>
              <a:t> Ask the children to sit quietly and think: </a:t>
            </a:r>
            <a:r>
              <a:rPr lang="en-GB" altLang="en-US" smtClean="0"/>
              <a:t>What would a king or queen do? What would you be like if you were a king or queen? What would you do? What would your kingdom look like?</a:t>
            </a:r>
          </a:p>
          <a:p>
            <a:r>
              <a:rPr lang="en-GB" altLang="en-US" smtClean="0"/>
              <a:t>(Draw out they are a king and a queen who are in charge of some things in a country)</a:t>
            </a:r>
          </a:p>
          <a:p>
            <a:endParaRPr lang="en-GB" altLang="en-US" smtClean="0"/>
          </a:p>
          <a:p>
            <a:endParaRPr lang="en-GB" altLang="en-US" smtClean="0"/>
          </a:p>
        </p:txBody>
      </p:sp>
      <p:sp>
        <p:nvSpPr>
          <p:cNvPr id="4" name="Slide Number Placeholder 3"/>
          <p:cNvSpPr>
            <a:spLocks noGrp="1"/>
          </p:cNvSpPr>
          <p:nvPr>
            <p:ph type="sldNum" sz="quarter" idx="5"/>
          </p:nvPr>
        </p:nvSpPr>
        <p:spPr/>
        <p:txBody>
          <a:bodyPr/>
          <a:lstStyle/>
          <a:p>
            <a:pPr>
              <a:defRPr/>
            </a:pPr>
            <a:fld id="{4D101E20-DF38-4B98-9B08-DC234B7DE216}" type="slidenum">
              <a:rPr lang="en-GB" smtClean="0"/>
              <a:pPr>
                <a:defRPr/>
              </a:pPr>
              <a:t>8</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sz="1100" b="1" smtClean="0"/>
              <a:t>Teachers Notes</a:t>
            </a:r>
            <a:r>
              <a:rPr lang="en-GB" altLang="en-US" sz="1100" smtClean="0"/>
              <a:t>: </a:t>
            </a:r>
            <a:r>
              <a:rPr lang="en-GB" altLang="en-US" sz="1100" b="1" smtClean="0"/>
              <a:t>Instruction: </a:t>
            </a:r>
            <a:r>
              <a:rPr lang="en-GB" altLang="en-US" sz="1100" smtClean="0"/>
              <a:t>Split the children into groups of 3</a:t>
            </a:r>
            <a:r>
              <a:rPr lang="en-GB" altLang="en-US" sz="1100" b="1" smtClean="0"/>
              <a:t>. </a:t>
            </a:r>
            <a:r>
              <a:rPr lang="en-GB" altLang="en-US" sz="1100" smtClean="0"/>
              <a:t>Give one copy of the picture of a throne in the previous slide and the 3 questions in the above slide to each group: Ask the children to talk about the answers to the questions and to write or draw as many answers as they can think on their picture of the throne.</a:t>
            </a:r>
          </a:p>
          <a:p>
            <a:pPr eaLnBrk="1" hangingPunct="1">
              <a:spcBef>
                <a:spcPct val="0"/>
              </a:spcBef>
            </a:pPr>
            <a:endParaRPr lang="en-GB" altLang="en-US" sz="1100" smtClean="0"/>
          </a:p>
          <a:p>
            <a:pPr eaLnBrk="1" hangingPunct="1">
              <a:spcBef>
                <a:spcPct val="0"/>
              </a:spcBef>
            </a:pPr>
            <a:endParaRPr lang="en-GB" altLang="en-US" sz="1100" smtClean="0"/>
          </a:p>
        </p:txBody>
      </p:sp>
      <p:sp>
        <p:nvSpPr>
          <p:cNvPr id="450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EE7B032-1516-4708-9E74-B7E7D6DA7C2B}" type="slidenum">
              <a:rPr lang="en-GB" smtClean="0"/>
              <a:pPr fontAlgn="base">
                <a:spcBef>
                  <a:spcPct val="0"/>
                </a:spcBef>
                <a:spcAft>
                  <a:spcPct val="0"/>
                </a:spcAft>
                <a:defRPr/>
              </a:pPr>
              <a:t>9</a:t>
            </a:fld>
            <a:endParaRPr lang="en-GB"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defTabSz="964418" eaLnBrk="1" fontAlgn="auto" hangingPunct="1">
              <a:spcBef>
                <a:spcPts val="0"/>
              </a:spcBef>
              <a:spcAft>
                <a:spcPts val="0"/>
              </a:spcAft>
              <a:defRPr/>
            </a:pPr>
            <a:r>
              <a:rPr lang="en-GB" sz="1400" b="1" dirty="0" smtClean="0"/>
              <a:t>Teachers Notes: </a:t>
            </a:r>
            <a:r>
              <a:rPr lang="en-GB" sz="1400" dirty="0" smtClean="0"/>
              <a:t> </a:t>
            </a:r>
            <a:r>
              <a:rPr lang="en-GB" sz="1400" b="1" dirty="0" smtClean="0"/>
              <a:t>E</a:t>
            </a:r>
            <a:r>
              <a:rPr lang="en-US" sz="13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xplain</a:t>
            </a:r>
            <a:r>
              <a:rPr lang="en-US" sz="13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We are going to think about this a bit more.</a:t>
            </a:r>
          </a:p>
        </p:txBody>
      </p:sp>
      <p:sp>
        <p:nvSpPr>
          <p:cNvPr id="348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4A05E7D-81D8-45B7-ACDF-C370031F2232}" type="slidenum">
              <a:rPr lang="en-GB" smtClean="0"/>
              <a:pPr fontAlgn="base">
                <a:spcBef>
                  <a:spcPct val="0"/>
                </a:spcBef>
                <a:spcAft>
                  <a:spcPct val="0"/>
                </a:spcAft>
                <a:defRPr/>
              </a:pPr>
              <a:t>10</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46866649-276F-4CF9-A336-48C91A0D2486}" type="datetimeFigureOut">
              <a:rPr lang="en-GB"/>
              <a:pPr>
                <a:defRPr/>
              </a:pPr>
              <a:t>21/11/2014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FC695C1-ADDB-4DF9-B6EE-C0208613DD1B}" type="slidenum">
              <a:rPr lang="en-GB"/>
              <a:pPr>
                <a:defRPr/>
              </a:pPr>
              <a:t>‹#›</a:t>
            </a:fld>
            <a:endParaRPr lang="en-GB"/>
          </a:p>
        </p:txBody>
      </p:sp>
    </p:spTree>
    <p:extLst>
      <p:ext uri="{BB962C8B-B14F-4D97-AF65-F5344CB8AC3E}">
        <p14:creationId xmlns:p14="http://schemas.microsoft.com/office/powerpoint/2010/main" val="660520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0713086F-BB08-4463-AEF6-FA906228D572}" type="datetimeFigureOut">
              <a:rPr lang="en-GB"/>
              <a:pPr>
                <a:defRPr/>
              </a:pPr>
              <a:t>21/11/2014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2855177-9B01-435D-8F1F-883BC0786622}" type="slidenum">
              <a:rPr lang="en-GB"/>
              <a:pPr>
                <a:defRPr/>
              </a:pPr>
              <a:t>‹#›</a:t>
            </a:fld>
            <a:endParaRPr lang="en-GB"/>
          </a:p>
        </p:txBody>
      </p:sp>
    </p:spTree>
    <p:extLst>
      <p:ext uri="{BB962C8B-B14F-4D97-AF65-F5344CB8AC3E}">
        <p14:creationId xmlns:p14="http://schemas.microsoft.com/office/powerpoint/2010/main" val="3688881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F5DDC204-C17D-4983-A595-A50503759600}" type="datetimeFigureOut">
              <a:rPr lang="en-GB"/>
              <a:pPr>
                <a:defRPr/>
              </a:pPr>
              <a:t>21/11/2014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A3F25730-57F7-40AE-B857-25178E0AFDF3}" type="slidenum">
              <a:rPr lang="en-GB"/>
              <a:pPr>
                <a:defRPr/>
              </a:pPr>
              <a:t>‹#›</a:t>
            </a:fld>
            <a:endParaRPr lang="en-GB"/>
          </a:p>
        </p:txBody>
      </p:sp>
    </p:spTree>
    <p:extLst>
      <p:ext uri="{BB962C8B-B14F-4D97-AF65-F5344CB8AC3E}">
        <p14:creationId xmlns:p14="http://schemas.microsoft.com/office/powerpoint/2010/main" val="3441604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233CF872-FEFE-4215-8C7E-0429C680EC9E}" type="datetimeFigureOut">
              <a:rPr lang="en-GB"/>
              <a:pPr>
                <a:defRPr/>
              </a:pPr>
              <a:t>21/11/2014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A180CE97-62FB-40DF-97A2-4EB81B7EE952}" type="slidenum">
              <a:rPr lang="en-GB"/>
              <a:pPr>
                <a:defRPr/>
              </a:pPr>
              <a:t>‹#›</a:t>
            </a:fld>
            <a:endParaRPr lang="en-GB"/>
          </a:p>
        </p:txBody>
      </p:sp>
    </p:spTree>
    <p:extLst>
      <p:ext uri="{BB962C8B-B14F-4D97-AF65-F5344CB8AC3E}">
        <p14:creationId xmlns:p14="http://schemas.microsoft.com/office/powerpoint/2010/main" val="4197792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5CFBAC0-23B5-49CB-B33F-8C436A15A19E}" type="datetimeFigureOut">
              <a:rPr lang="en-GB"/>
              <a:pPr>
                <a:defRPr/>
              </a:pPr>
              <a:t>21/11/2014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245CC89-8B13-41C3-8748-84E06677AE82}" type="slidenum">
              <a:rPr lang="en-GB"/>
              <a:pPr>
                <a:defRPr/>
              </a:pPr>
              <a:t>‹#›</a:t>
            </a:fld>
            <a:endParaRPr lang="en-GB"/>
          </a:p>
        </p:txBody>
      </p:sp>
    </p:spTree>
    <p:extLst>
      <p:ext uri="{BB962C8B-B14F-4D97-AF65-F5344CB8AC3E}">
        <p14:creationId xmlns:p14="http://schemas.microsoft.com/office/powerpoint/2010/main" val="3425871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3EAA09D0-1A86-4350-8C48-895A501DC765}" type="datetimeFigureOut">
              <a:rPr lang="en-GB"/>
              <a:pPr>
                <a:defRPr/>
              </a:pPr>
              <a:t>21/11/2014</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F7D33873-80F0-4E4E-9E17-ED354E03AD4E}" type="slidenum">
              <a:rPr lang="en-GB"/>
              <a:pPr>
                <a:defRPr/>
              </a:pPr>
              <a:t>‹#›</a:t>
            </a:fld>
            <a:endParaRPr lang="en-GB"/>
          </a:p>
        </p:txBody>
      </p:sp>
    </p:spTree>
    <p:extLst>
      <p:ext uri="{BB962C8B-B14F-4D97-AF65-F5344CB8AC3E}">
        <p14:creationId xmlns:p14="http://schemas.microsoft.com/office/powerpoint/2010/main" val="1042722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B7ED1B3B-469F-472E-933B-9B5C31009A91}" type="datetimeFigureOut">
              <a:rPr lang="en-GB"/>
              <a:pPr>
                <a:defRPr/>
              </a:pPr>
              <a:t>21/11/2014</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5E811548-C524-43D3-A0B0-EB686FE9CDCC}" type="slidenum">
              <a:rPr lang="en-GB"/>
              <a:pPr>
                <a:defRPr/>
              </a:pPr>
              <a:t>‹#›</a:t>
            </a:fld>
            <a:endParaRPr lang="en-GB"/>
          </a:p>
        </p:txBody>
      </p:sp>
    </p:spTree>
    <p:extLst>
      <p:ext uri="{BB962C8B-B14F-4D97-AF65-F5344CB8AC3E}">
        <p14:creationId xmlns:p14="http://schemas.microsoft.com/office/powerpoint/2010/main" val="1703654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2A0235D3-27B3-4AAB-94AE-7552AF1D537F}" type="datetimeFigureOut">
              <a:rPr lang="en-GB"/>
              <a:pPr>
                <a:defRPr/>
              </a:pPr>
              <a:t>21/11/2014</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F77A99A6-AE3D-437A-A362-41D92AE5EC61}" type="slidenum">
              <a:rPr lang="en-GB"/>
              <a:pPr>
                <a:defRPr/>
              </a:pPr>
              <a:t>‹#›</a:t>
            </a:fld>
            <a:endParaRPr lang="en-GB"/>
          </a:p>
        </p:txBody>
      </p:sp>
    </p:spTree>
    <p:extLst>
      <p:ext uri="{BB962C8B-B14F-4D97-AF65-F5344CB8AC3E}">
        <p14:creationId xmlns:p14="http://schemas.microsoft.com/office/powerpoint/2010/main" val="3797129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24FDFEF-8B1A-4E82-AF60-FAD7531C71D9}" type="datetimeFigureOut">
              <a:rPr lang="en-GB"/>
              <a:pPr>
                <a:defRPr/>
              </a:pPr>
              <a:t>21/11/2014</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851F3FA4-9E88-4F4F-8FDB-9676FD10C095}" type="slidenum">
              <a:rPr lang="en-GB"/>
              <a:pPr>
                <a:defRPr/>
              </a:pPr>
              <a:t>‹#›</a:t>
            </a:fld>
            <a:endParaRPr lang="en-GB"/>
          </a:p>
        </p:txBody>
      </p:sp>
    </p:spTree>
    <p:extLst>
      <p:ext uri="{BB962C8B-B14F-4D97-AF65-F5344CB8AC3E}">
        <p14:creationId xmlns:p14="http://schemas.microsoft.com/office/powerpoint/2010/main" val="931212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76259AF-9376-489D-B2CA-FBB63B7C8EB8}" type="datetimeFigureOut">
              <a:rPr lang="en-GB"/>
              <a:pPr>
                <a:defRPr/>
              </a:pPr>
              <a:t>21/11/2014</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0B12D08D-457E-4219-A408-3FD661BFB326}" type="slidenum">
              <a:rPr lang="en-GB"/>
              <a:pPr>
                <a:defRPr/>
              </a:pPr>
              <a:t>‹#›</a:t>
            </a:fld>
            <a:endParaRPr lang="en-GB"/>
          </a:p>
        </p:txBody>
      </p:sp>
    </p:spTree>
    <p:extLst>
      <p:ext uri="{BB962C8B-B14F-4D97-AF65-F5344CB8AC3E}">
        <p14:creationId xmlns:p14="http://schemas.microsoft.com/office/powerpoint/2010/main" val="1297440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59D5CEA-F719-4D60-813A-15F26D61ECE7}" type="datetimeFigureOut">
              <a:rPr lang="en-GB"/>
              <a:pPr>
                <a:defRPr/>
              </a:pPr>
              <a:t>21/11/2014</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83D3EACD-B66B-48FB-84AD-BD72D689E50F}" type="slidenum">
              <a:rPr lang="en-GB"/>
              <a:pPr>
                <a:defRPr/>
              </a:pPr>
              <a:t>‹#›</a:t>
            </a:fld>
            <a:endParaRPr lang="en-GB"/>
          </a:p>
        </p:txBody>
      </p:sp>
    </p:spTree>
    <p:extLst>
      <p:ext uri="{BB962C8B-B14F-4D97-AF65-F5344CB8AC3E}">
        <p14:creationId xmlns:p14="http://schemas.microsoft.com/office/powerpoint/2010/main" val="2729490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7862D06C-F6E4-4418-81C1-C45AA69E6370}" type="datetimeFigureOut">
              <a:rPr lang="en-GB"/>
              <a:pPr>
                <a:defRPr/>
              </a:pPr>
              <a:t>21/11/2014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A0A586A-BDB3-4879-885C-1C5A6BBC075C}"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answers.microsoft.com/en-us/windows/forum/windows_vista-windows_programs/what-are-the-copyright-rules-concerning-use-of/741f069b-a52e-4688-b19e-dee05180fc3a" TargetMode="External"/><Relationship Id="rId2" Type="http://schemas.openxmlformats.org/officeDocument/2006/relationships/hyperlink" Target="http://office.microsoft.com/en-us/image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wmf"/><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0" y="0"/>
            <a:ext cx="9144000" cy="3027363"/>
          </a:xfrm>
          <a:solidFill>
            <a:srgbClr val="CCFFCC"/>
          </a:solidFill>
          <a:ln>
            <a:solidFill>
              <a:srgbClr val="CCFFCC"/>
            </a:solidFill>
            <a:miter lim="800000"/>
            <a:headEnd/>
            <a:tailEnd/>
          </a:ln>
        </p:spPr>
        <p:txBody>
          <a:bodyPr/>
          <a:lstStyle/>
          <a:p>
            <a:r>
              <a:rPr lang="en-GB" altLang="en-US" dirty="0" smtClean="0"/>
              <a:t>Life </a:t>
            </a:r>
            <a:r>
              <a:rPr lang="en-GB" altLang="en-US" dirty="0" smtClean="0"/>
              <a:t>of Jesus</a:t>
            </a:r>
            <a:br>
              <a:rPr lang="en-GB" altLang="en-US" dirty="0" smtClean="0"/>
            </a:br>
            <a:r>
              <a:rPr lang="en-GB" altLang="en-US" dirty="0" smtClean="0"/>
              <a:t>Teaching </a:t>
            </a:r>
            <a:r>
              <a:rPr lang="en-GB" altLang="en-US" dirty="0" smtClean="0"/>
              <a:t>on Kingdom of God</a:t>
            </a:r>
          </a:p>
        </p:txBody>
      </p:sp>
      <p:sp>
        <p:nvSpPr>
          <p:cNvPr id="2051" name="Subtitle 2"/>
          <p:cNvSpPr>
            <a:spLocks noGrp="1"/>
          </p:cNvSpPr>
          <p:nvPr>
            <p:ph type="subTitle" idx="1"/>
          </p:nvPr>
        </p:nvSpPr>
        <p:spPr>
          <a:xfrm>
            <a:off x="0" y="2997200"/>
            <a:ext cx="9144000" cy="3860800"/>
          </a:xfrm>
          <a:solidFill>
            <a:srgbClr val="CCFFCC"/>
          </a:solidFill>
        </p:spPr>
        <p:txBody>
          <a:bodyPr/>
          <a:lstStyle/>
          <a:p>
            <a:r>
              <a:rPr lang="en-GB" altLang="en-US" b="1" dirty="0" smtClean="0">
                <a:solidFill>
                  <a:schemeClr val="tx1"/>
                </a:solidFill>
              </a:rPr>
              <a:t>Key Stage 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4" descr="C:\Users\Sue\AppData\Local\Microsoft\Windows\Temporary Internet Files\Content.IE5\K3H7BB1N\MC90035594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19700" y="2565400"/>
            <a:ext cx="3060700" cy="383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p:nvSpPr>
        <p:spPr>
          <a:xfrm>
            <a:off x="467543" y="476672"/>
            <a:ext cx="8496945" cy="707886"/>
          </a:xfrm>
          <a:prstGeom prst="rect">
            <a:avLst/>
          </a:prstGeom>
          <a:solidFill>
            <a:schemeClr val="accent4">
              <a:lumMod val="20000"/>
              <a:lumOff val="80000"/>
            </a:schemeClr>
          </a:solidFill>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algn="ctr" fontAlgn="auto">
              <a:spcBef>
                <a:spcPts val="0"/>
              </a:spcBef>
              <a:spcAft>
                <a:spcPts val="0"/>
              </a:spcAft>
              <a:defRPr/>
            </a:pPr>
            <a:r>
              <a:rPr lang="en-US" sz="4000" b="1" dirty="0">
                <a:ln w="11430"/>
                <a:effectLst>
                  <a:outerShdw blurRad="80000" dist="40000" dir="5040000" algn="tl">
                    <a:srgbClr val="000000">
                      <a:alpha val="30000"/>
                    </a:srgbClr>
                  </a:outerShdw>
                </a:effectLst>
                <a:latin typeface="+mn-lt"/>
                <a:cs typeface="+mn-cs"/>
              </a:rPr>
              <a:t>Let’s think about this a bit more………</a:t>
            </a:r>
          </a:p>
        </p:txBody>
      </p:sp>
      <p:pic>
        <p:nvPicPr>
          <p:cNvPr id="11268" name="Picture 9" descr="C:\Users\Sue\AppData\Local\Microsoft\Windows\Temporary Internet Files\Content.IE5\VZQ4XZQZ\MC900434859[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288" y="1700213"/>
            <a:ext cx="3744912" cy="3744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loud Callout 2"/>
          <p:cNvSpPr/>
          <p:nvPr/>
        </p:nvSpPr>
        <p:spPr>
          <a:xfrm>
            <a:off x="179388" y="692150"/>
            <a:ext cx="8964612" cy="5257800"/>
          </a:xfrm>
          <a:prstGeom prst="cloudCallou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6000" dirty="0">
                <a:solidFill>
                  <a:schemeClr val="tx1"/>
                </a:solidFill>
              </a:rPr>
              <a:t>What would God be like if </a:t>
            </a:r>
            <a:r>
              <a:rPr lang="en-GB" sz="6000" dirty="0">
                <a:solidFill>
                  <a:schemeClr val="tx1"/>
                </a:solidFill>
              </a:rPr>
              <a:t>God </a:t>
            </a:r>
            <a:r>
              <a:rPr lang="en-GB" sz="6000" dirty="0">
                <a:solidFill>
                  <a:schemeClr val="tx1"/>
                </a:solidFill>
              </a:rPr>
              <a:t>was a king here on earth? </a:t>
            </a:r>
            <a:endParaRPr lang="en-GB" altLang="en-US" sz="6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01_Parable_Wedding_JPEG_1024.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loud Callout 8"/>
          <p:cNvSpPr/>
          <p:nvPr/>
        </p:nvSpPr>
        <p:spPr>
          <a:xfrm>
            <a:off x="179388" y="692150"/>
            <a:ext cx="8964612" cy="5257800"/>
          </a:xfrm>
          <a:prstGeom prst="cloudCallout">
            <a:avLst/>
          </a:prstGeom>
          <a:solidFill>
            <a:srgbClr val="CCFF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6000" dirty="0">
                <a:solidFill>
                  <a:schemeClr val="tx1"/>
                </a:solidFill>
              </a:rPr>
              <a:t>Your kingdom come, your will be </a:t>
            </a:r>
            <a:r>
              <a:rPr lang="en-GB" sz="6000" dirty="0">
                <a:solidFill>
                  <a:schemeClr val="tx1"/>
                </a:solidFill>
              </a:rPr>
              <a:t>done. </a:t>
            </a:r>
            <a:endParaRPr lang="en-GB" altLang="en-US" sz="6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loud Callout 4"/>
          <p:cNvSpPr/>
          <p:nvPr/>
        </p:nvSpPr>
        <p:spPr>
          <a:xfrm>
            <a:off x="179388" y="692150"/>
            <a:ext cx="8964612" cy="5257800"/>
          </a:xfrm>
          <a:prstGeom prst="cloudCallou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ltLang="en-US" sz="6000" dirty="0"/>
          </a:p>
        </p:txBody>
      </p:sp>
      <p:sp>
        <p:nvSpPr>
          <p:cNvPr id="15363" name="TextBox 3"/>
          <p:cNvSpPr txBox="1">
            <a:spLocks noChangeArrowheads="1"/>
          </p:cNvSpPr>
          <p:nvPr/>
        </p:nvSpPr>
        <p:spPr bwMode="auto">
          <a:xfrm>
            <a:off x="1763713" y="1844675"/>
            <a:ext cx="5616575"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altLang="en-US" sz="4800" b="1"/>
              <a:t>How can Christians do God’s will on the earth?</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274638"/>
            <a:ext cx="8229600" cy="706437"/>
          </a:xfrm>
        </p:spPr>
        <p:txBody>
          <a:bodyPr/>
          <a:lstStyle/>
          <a:p>
            <a:pPr eaLnBrk="1" hangingPunct="1"/>
            <a:r>
              <a:rPr lang="en-GB" altLang="en-US" sz="3200" smtClean="0"/>
              <a:t>Notes for using images</a:t>
            </a:r>
          </a:p>
        </p:txBody>
      </p:sp>
      <p:sp>
        <p:nvSpPr>
          <p:cNvPr id="3" name="Content Placeholder 2"/>
          <p:cNvSpPr>
            <a:spLocks noGrp="1"/>
          </p:cNvSpPr>
          <p:nvPr>
            <p:ph idx="1"/>
          </p:nvPr>
        </p:nvSpPr>
        <p:spPr>
          <a:xfrm>
            <a:off x="395288" y="1052513"/>
            <a:ext cx="8229600" cy="3960812"/>
          </a:xfrm>
        </p:spPr>
        <p:txBody>
          <a:bodyPr rtlCol="0">
            <a:normAutofit fontScale="55000" lnSpcReduction="20000"/>
          </a:bodyPr>
          <a:lstStyle/>
          <a:p>
            <a:pPr marL="457200" indent="-457200" eaLnBrk="1" fontAlgn="auto" hangingPunct="1">
              <a:spcAft>
                <a:spcPts val="0"/>
              </a:spcAft>
              <a:buFont typeface="Arial" charset="0"/>
              <a:buNone/>
              <a:defRPr/>
            </a:pPr>
            <a:r>
              <a:rPr lang="en-GB" sz="2900" b="1" dirty="0" smtClean="0"/>
              <a:t>Internet Images: </a:t>
            </a:r>
          </a:p>
          <a:p>
            <a:pPr marL="457200" indent="-457200" eaLnBrk="1" fontAlgn="auto" hangingPunct="1">
              <a:spcAft>
                <a:spcPts val="0"/>
              </a:spcAft>
              <a:buFont typeface="Arial" charset="0"/>
              <a:buNone/>
              <a:defRPr/>
            </a:pPr>
            <a:r>
              <a:rPr lang="en-GB" sz="2900" b="1" dirty="0" smtClean="0"/>
              <a:t>Slides 6-10</a:t>
            </a:r>
          </a:p>
          <a:p>
            <a:pPr marL="457200" indent="-457200" eaLnBrk="1" fontAlgn="auto" hangingPunct="1">
              <a:spcAft>
                <a:spcPts val="0"/>
              </a:spcAft>
              <a:buFont typeface="Arial" charset="0"/>
              <a:buNone/>
              <a:defRPr/>
            </a:pPr>
            <a:r>
              <a:rPr lang="en-GB" sz="2900" dirty="0" smtClean="0"/>
              <a:t>Schools must credit the images as per the information below if  they are reproduced.  </a:t>
            </a:r>
          </a:p>
          <a:p>
            <a:pPr marL="457200" indent="-457200" eaLnBrk="1" fontAlgn="auto" hangingPunct="1">
              <a:spcAft>
                <a:spcPts val="0"/>
              </a:spcAft>
              <a:buFont typeface="Arial" charset="0"/>
              <a:buNone/>
              <a:defRPr/>
            </a:pPr>
            <a:endParaRPr lang="en-GB" sz="2900" dirty="0" smtClean="0"/>
          </a:p>
          <a:p>
            <a:pPr marL="457200" indent="-457200" eaLnBrk="1" fontAlgn="auto" hangingPunct="1">
              <a:spcAft>
                <a:spcPts val="0"/>
              </a:spcAft>
              <a:buFont typeface="Arial" charset="0"/>
              <a:buNone/>
              <a:defRPr/>
            </a:pPr>
            <a:r>
              <a:rPr lang="en-GB" sz="2900" b="1" dirty="0" smtClean="0"/>
              <a:t>All images from slides 6-10 are copyright free and found in the Microsoft office</a:t>
            </a:r>
          </a:p>
          <a:p>
            <a:pPr marL="457200" indent="-457200" eaLnBrk="1" fontAlgn="auto" hangingPunct="1">
              <a:spcAft>
                <a:spcPts val="0"/>
              </a:spcAft>
              <a:buFont typeface="Arial" charset="0"/>
              <a:buNone/>
              <a:defRPr/>
            </a:pPr>
            <a:r>
              <a:rPr lang="en-GB" sz="2900" b="1" dirty="0" smtClean="0"/>
              <a:t> collection. See </a:t>
            </a:r>
            <a:r>
              <a:rPr lang="en-GB" sz="2900" b="1" dirty="0" smtClean="0">
                <a:hlinkClick r:id="rId2"/>
              </a:rPr>
              <a:t>http://office.microsoft.com/en-us/images/</a:t>
            </a:r>
            <a:endParaRPr lang="en-GB" sz="2900" b="1" dirty="0" smtClean="0"/>
          </a:p>
          <a:p>
            <a:pPr marL="457200" indent="-457200" eaLnBrk="1" fontAlgn="auto" hangingPunct="1">
              <a:spcAft>
                <a:spcPts val="0"/>
              </a:spcAft>
              <a:buFont typeface="Arial" charset="0"/>
              <a:buNone/>
              <a:defRPr/>
            </a:pPr>
            <a:r>
              <a:rPr lang="en-GB" sz="2900" b="1" dirty="0" smtClean="0">
                <a:hlinkClick r:id="rId3"/>
              </a:rPr>
              <a:t>http://answers.microsoft.com/en-us/windows/forum/windows_vista-windows_programs/what-are-the-copyright-rules-concerning-use-of/741f069b-a52e-4688-b19e-dee05180fc3a</a:t>
            </a:r>
            <a:endParaRPr lang="en-GB" sz="2900" b="1" dirty="0" smtClean="0"/>
          </a:p>
          <a:p>
            <a:pPr marL="457200" indent="-457200" eaLnBrk="1" fontAlgn="auto" hangingPunct="1">
              <a:spcAft>
                <a:spcPts val="0"/>
              </a:spcAft>
              <a:buFont typeface="Arial" charset="0"/>
              <a:buNone/>
              <a:defRPr/>
            </a:pPr>
            <a:endParaRPr lang="en-GB" sz="2900" b="1" dirty="0" smtClean="0"/>
          </a:p>
          <a:p>
            <a:pPr marL="457200" indent="-457200" eaLnBrk="1" fontAlgn="auto" hangingPunct="1">
              <a:spcAft>
                <a:spcPts val="0"/>
              </a:spcAft>
              <a:buFont typeface="Arial" pitchFamily="34" charset="0"/>
              <a:buNone/>
              <a:defRPr/>
            </a:pPr>
            <a:r>
              <a:rPr lang="en-GB" sz="2900" b="1" dirty="0" smtClean="0"/>
              <a:t>Second picture on slide 7 and slide 12</a:t>
            </a:r>
          </a:p>
          <a:p>
            <a:pPr eaLnBrk="1" hangingPunct="1">
              <a:buFont typeface="Arial" charset="0"/>
              <a:buNone/>
              <a:defRPr/>
            </a:pPr>
            <a:r>
              <a:rPr lang="en-GB" sz="2900" b="1" dirty="0" smtClean="0"/>
              <a:t>www.freebibleimages.org</a:t>
            </a:r>
          </a:p>
          <a:p>
            <a:pPr eaLnBrk="1" hangingPunct="1">
              <a:defRPr/>
            </a:pPr>
            <a:r>
              <a:rPr lang="en-GB" sz="2900" dirty="0" smtClean="0"/>
              <a:t>The illustrations are made available for free download under a Creative Commons Attribution-Share Alike 3.0 </a:t>
            </a:r>
            <a:r>
              <a:rPr lang="en-GB" sz="2900" dirty="0" err="1" smtClean="0"/>
              <a:t>Unported</a:t>
            </a:r>
            <a:r>
              <a:rPr lang="en-GB" sz="2900" dirty="0" smtClean="0"/>
              <a:t> license. You can create a link from your website to http://www.freebibleimages.org to make these files available to others.</a:t>
            </a:r>
          </a:p>
          <a:p>
            <a:pPr eaLnBrk="1" hangingPunct="1">
              <a:defRPr/>
            </a:pPr>
            <a:r>
              <a:rPr lang="en-GB" altLang="en-US" sz="2900" dirty="0" smtClean="0"/>
              <a:t>The original illustrations are the copyright of Sweet Publishing the downloadable compilations of them the copyright of </a:t>
            </a:r>
            <a:r>
              <a:rPr lang="en-GB" altLang="en-US" sz="2900" b="1" dirty="0" smtClean="0"/>
              <a:t>FreeBibleimages.org </a:t>
            </a:r>
            <a:r>
              <a:rPr lang="en-GB" altLang="en-US" sz="2900" dirty="0" smtClean="0"/>
              <a:t> </a:t>
            </a:r>
          </a:p>
          <a:p>
            <a:pPr eaLnBrk="1" fontAlgn="auto" hangingPunct="1">
              <a:spcAft>
                <a:spcPts val="0"/>
              </a:spcAft>
              <a:buFont typeface="Arial" pitchFamily="34" charset="0"/>
              <a:buNone/>
              <a:defRPr/>
            </a:pP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388" y="274638"/>
            <a:ext cx="8713787" cy="706437"/>
          </a:xfrm>
          <a:solidFill>
            <a:srgbClr val="CCFFCC"/>
          </a:solidFill>
        </p:spPr>
        <p:style>
          <a:lnRef idx="1">
            <a:schemeClr val="accent1"/>
          </a:lnRef>
          <a:fillRef idx="2">
            <a:schemeClr val="accent1"/>
          </a:fillRef>
          <a:effectRef idx="1">
            <a:schemeClr val="accent1"/>
          </a:effectRef>
          <a:fontRef idx="minor">
            <a:schemeClr val="dk1"/>
          </a:fontRef>
        </p:style>
        <p:txBody>
          <a:bodyPr rtlCol="0">
            <a:normAutofit fontScale="90000"/>
          </a:bodyPr>
          <a:lstStyle/>
          <a:p>
            <a:pPr eaLnBrk="1" fontAlgn="auto" hangingPunct="1">
              <a:spcAft>
                <a:spcPts val="0"/>
              </a:spcAft>
              <a:defRPr/>
            </a:pPr>
            <a:r>
              <a:rPr lang="en-GB" i="1" dirty="0" smtClean="0"/>
              <a:t>PowerPoint Introduction</a:t>
            </a:r>
            <a:endParaRPr lang="en-GB" i="1" dirty="0"/>
          </a:p>
        </p:txBody>
      </p:sp>
      <p:sp>
        <p:nvSpPr>
          <p:cNvPr id="3" name="Content Placeholder 2"/>
          <p:cNvSpPr>
            <a:spLocks noGrp="1"/>
          </p:cNvSpPr>
          <p:nvPr>
            <p:ph idx="1"/>
          </p:nvPr>
        </p:nvSpPr>
        <p:spPr>
          <a:xfrm>
            <a:off x="179388" y="1052513"/>
            <a:ext cx="8713787" cy="5545137"/>
          </a:xfrm>
          <a:ln w="28575">
            <a:solidFill>
              <a:srgbClr val="CCFFCC"/>
            </a:solidFill>
          </a:ln>
        </p:spPr>
        <p:txBody>
          <a:bodyPr rtlCol="0">
            <a:normAutofit fontScale="25000" lnSpcReduction="20000"/>
          </a:bodyPr>
          <a:lstStyle/>
          <a:p>
            <a:pPr eaLnBrk="1" fontAlgn="auto" hangingPunct="1">
              <a:spcAft>
                <a:spcPts val="0"/>
              </a:spcAft>
              <a:buFont typeface="Arial" pitchFamily="34" charset="0"/>
              <a:buNone/>
              <a:defRPr/>
            </a:pPr>
            <a:endParaRPr lang="en-GB" sz="8000" dirty="0" smtClean="0"/>
          </a:p>
          <a:p>
            <a:pPr eaLnBrk="1" fontAlgn="auto" hangingPunct="1">
              <a:spcAft>
                <a:spcPts val="0"/>
              </a:spcAft>
              <a:buFont typeface="Arial" pitchFamily="34" charset="0"/>
              <a:buNone/>
              <a:defRPr/>
            </a:pPr>
            <a:r>
              <a:rPr lang="en-GB" sz="8000" dirty="0" smtClean="0"/>
              <a:t>This PowerPoint sample lesson is intended as a resource for schools to be used</a:t>
            </a:r>
          </a:p>
          <a:p>
            <a:pPr eaLnBrk="1" fontAlgn="auto" hangingPunct="1">
              <a:spcAft>
                <a:spcPts val="0"/>
              </a:spcAft>
              <a:buFont typeface="Arial" pitchFamily="34" charset="0"/>
              <a:buNone/>
              <a:defRPr/>
            </a:pPr>
            <a:r>
              <a:rPr lang="en-GB" sz="8000" dirty="0" smtClean="0"/>
              <a:t>‘how and when’ they choose. This </a:t>
            </a:r>
            <a:r>
              <a:rPr lang="en-GB" sz="8000" b="1" dirty="0" smtClean="0"/>
              <a:t>Year 2 </a:t>
            </a:r>
            <a:r>
              <a:rPr lang="en-GB" sz="8000" dirty="0" smtClean="0"/>
              <a:t>lesson  is planned to be set in the context</a:t>
            </a:r>
          </a:p>
          <a:p>
            <a:pPr eaLnBrk="1" fontAlgn="auto" hangingPunct="1">
              <a:spcAft>
                <a:spcPts val="0"/>
              </a:spcAft>
              <a:buFont typeface="Arial" pitchFamily="34" charset="0"/>
              <a:buNone/>
              <a:defRPr/>
            </a:pPr>
            <a:r>
              <a:rPr lang="en-GB" sz="8000" dirty="0" smtClean="0"/>
              <a:t>of developing the theme of </a:t>
            </a:r>
            <a:r>
              <a:rPr lang="en-GB" sz="8000" b="1" dirty="0" smtClean="0"/>
              <a:t>‘The life of Jesus’. </a:t>
            </a:r>
            <a:r>
              <a:rPr lang="en-GB" sz="8000" dirty="0" smtClean="0"/>
              <a:t>It can be used selectively as </a:t>
            </a:r>
          </a:p>
          <a:p>
            <a:pPr eaLnBrk="1" fontAlgn="auto" hangingPunct="1">
              <a:spcAft>
                <a:spcPts val="0"/>
              </a:spcAft>
              <a:buFont typeface="Arial" pitchFamily="34" charset="0"/>
              <a:buNone/>
              <a:defRPr/>
            </a:pPr>
            <a:r>
              <a:rPr lang="en-GB" sz="8000" dirty="0" smtClean="0"/>
              <a:t>part of ongoing work in Religious Education based on the theme of ‘The Life of </a:t>
            </a:r>
          </a:p>
          <a:p>
            <a:pPr eaLnBrk="1" fontAlgn="auto" hangingPunct="1">
              <a:spcAft>
                <a:spcPts val="0"/>
              </a:spcAft>
              <a:buFont typeface="Arial" pitchFamily="34" charset="0"/>
              <a:buNone/>
              <a:defRPr/>
            </a:pPr>
            <a:r>
              <a:rPr lang="en-GB" sz="8000" dirty="0" smtClean="0"/>
              <a:t>Jesus’ or ‘The Bible or as part of another area in the curriculum, eg History; Special </a:t>
            </a:r>
          </a:p>
          <a:p>
            <a:pPr eaLnBrk="1" fontAlgn="auto" hangingPunct="1">
              <a:spcAft>
                <a:spcPts val="0"/>
              </a:spcAft>
              <a:buFont typeface="Arial" pitchFamily="34" charset="0"/>
              <a:buNone/>
              <a:defRPr/>
            </a:pPr>
            <a:r>
              <a:rPr lang="en-GB" sz="8000" dirty="0" smtClean="0"/>
              <a:t>Books. </a:t>
            </a:r>
          </a:p>
          <a:p>
            <a:pPr eaLnBrk="1" fontAlgn="auto" hangingPunct="1">
              <a:spcAft>
                <a:spcPts val="0"/>
              </a:spcAft>
              <a:buFont typeface="Arial" pitchFamily="34" charset="0"/>
              <a:buNone/>
              <a:defRPr/>
            </a:pPr>
            <a:r>
              <a:rPr lang="en-GB" sz="8000" dirty="0" smtClean="0"/>
              <a:t>There are notes on each slide for teacher reference.  Schools may prefer to edit </a:t>
            </a:r>
          </a:p>
          <a:p>
            <a:pPr eaLnBrk="1" fontAlgn="auto" hangingPunct="1">
              <a:spcAft>
                <a:spcPts val="0"/>
              </a:spcAft>
              <a:buFont typeface="Arial" pitchFamily="34" charset="0"/>
              <a:buNone/>
              <a:defRPr/>
            </a:pPr>
            <a:r>
              <a:rPr lang="en-GB" sz="8000" dirty="0"/>
              <a:t>t</a:t>
            </a:r>
            <a:r>
              <a:rPr lang="en-GB" sz="8000" dirty="0" smtClean="0"/>
              <a:t>he slides and use their own photographs. The following slide gives the context</a:t>
            </a:r>
          </a:p>
          <a:p>
            <a:pPr eaLnBrk="1" fontAlgn="auto" hangingPunct="1">
              <a:spcAft>
                <a:spcPts val="0"/>
              </a:spcAft>
              <a:buFont typeface="Arial" pitchFamily="34" charset="0"/>
              <a:buNone/>
              <a:defRPr/>
            </a:pPr>
            <a:r>
              <a:rPr lang="en-GB" sz="8000" dirty="0" smtClean="0"/>
              <a:t>of the lesson in the bigger picture. Schools may like to explore other questions in </a:t>
            </a:r>
          </a:p>
          <a:p>
            <a:pPr eaLnBrk="1" fontAlgn="auto" hangingPunct="1">
              <a:spcAft>
                <a:spcPts val="0"/>
              </a:spcAft>
              <a:buFont typeface="Arial" pitchFamily="34" charset="0"/>
              <a:buNone/>
              <a:defRPr/>
            </a:pPr>
            <a:r>
              <a:rPr lang="en-GB" sz="8000" dirty="0" smtClean="0"/>
              <a:t>different year groups within the theme  ‘Kingdom of God.’ </a:t>
            </a:r>
          </a:p>
          <a:p>
            <a:pPr eaLnBrk="1" fontAlgn="auto" hangingPunct="1">
              <a:spcAft>
                <a:spcPts val="0"/>
              </a:spcAft>
              <a:buFont typeface="Arial" pitchFamily="34" charset="0"/>
              <a:buNone/>
              <a:defRPr/>
            </a:pPr>
            <a:endParaRPr lang="en-GB" sz="8000" dirty="0" smtClean="0"/>
          </a:p>
          <a:p>
            <a:pPr eaLnBrk="1" fontAlgn="auto" hangingPunct="1">
              <a:spcAft>
                <a:spcPts val="0"/>
              </a:spcAft>
              <a:buFont typeface="Arial" pitchFamily="34" charset="0"/>
              <a:buNone/>
              <a:defRPr/>
            </a:pPr>
            <a:r>
              <a:rPr lang="en-GB" sz="8000" dirty="0" smtClean="0"/>
              <a:t>A PowerPoint Key Stage 2 Year 4 sample lesson also based on the theme of</a:t>
            </a:r>
          </a:p>
          <a:p>
            <a:pPr eaLnBrk="1" fontAlgn="auto" hangingPunct="1">
              <a:spcAft>
                <a:spcPts val="0"/>
              </a:spcAft>
              <a:buFont typeface="Arial" pitchFamily="34" charset="0"/>
              <a:buNone/>
              <a:defRPr/>
            </a:pPr>
            <a:r>
              <a:rPr lang="en-GB" sz="8000" dirty="0" smtClean="0"/>
              <a:t>‘Life of Jesus’ can be found on the Chester Diocesan website. </a:t>
            </a:r>
          </a:p>
          <a:p>
            <a:pPr eaLnBrk="1" fontAlgn="auto" hangingPunct="1">
              <a:spcAft>
                <a:spcPts val="0"/>
              </a:spcAft>
              <a:buFont typeface="Arial" pitchFamily="34" charset="0"/>
              <a:buNone/>
              <a:defRPr/>
            </a:pPr>
            <a:r>
              <a:rPr lang="en-GB" sz="8000" dirty="0" smtClean="0"/>
              <a:t>Teachers may find it helpful to refer to the Chester Diocesan document:</a:t>
            </a:r>
          </a:p>
          <a:p>
            <a:pPr eaLnBrk="1" fontAlgn="auto" hangingPunct="1">
              <a:spcAft>
                <a:spcPts val="0"/>
              </a:spcAft>
              <a:buFont typeface="Arial" pitchFamily="34" charset="0"/>
              <a:buNone/>
              <a:defRPr/>
            </a:pPr>
            <a:r>
              <a:rPr lang="en-GB" sz="8000" dirty="0" smtClean="0"/>
              <a:t>'How do I teach Christianity In my church school?’ (pages 29-32). </a:t>
            </a:r>
          </a:p>
          <a:p>
            <a:pPr eaLnBrk="1" fontAlgn="auto" hangingPunct="1">
              <a:spcAft>
                <a:spcPts val="0"/>
              </a:spcAft>
              <a:buFont typeface="Arial" pitchFamily="34" charset="0"/>
              <a:buNone/>
              <a:defRPr/>
            </a:pPr>
            <a:r>
              <a:rPr lang="en-GB" sz="8000" dirty="0" smtClean="0"/>
              <a:t>This document can also be found on the Chester Diocesan website.</a:t>
            </a:r>
          </a:p>
          <a:p>
            <a:pPr eaLnBrk="1" fontAlgn="auto" hangingPunct="1">
              <a:spcAft>
                <a:spcPts val="0"/>
              </a:spcAft>
              <a:buFont typeface="Arial" pitchFamily="34" charset="0"/>
              <a:buNone/>
              <a:defRPr/>
            </a:pPr>
            <a:endParaRPr lang="en-GB"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49313"/>
          </a:xfrm>
          <a:solidFill>
            <a:srgbClr val="CCFFCC"/>
          </a:solidFill>
          <a:ln>
            <a:solidFill>
              <a:srgbClr val="CCFFCC"/>
            </a:solidFill>
          </a:ln>
        </p:spPr>
        <p:style>
          <a:lnRef idx="1">
            <a:schemeClr val="accent1"/>
          </a:lnRef>
          <a:fillRef idx="2">
            <a:schemeClr val="accent1"/>
          </a:fillRef>
          <a:effectRef idx="1">
            <a:schemeClr val="accent1"/>
          </a:effectRef>
          <a:fontRef idx="minor">
            <a:schemeClr val="dk1"/>
          </a:fontRef>
        </p:style>
        <p:txBody>
          <a:bodyPr rtlCol="0">
            <a:normAutofit/>
          </a:bodyPr>
          <a:lstStyle/>
          <a:p>
            <a:pPr eaLnBrk="1" fontAlgn="auto" hangingPunct="1">
              <a:spcAft>
                <a:spcPts val="0"/>
              </a:spcAft>
              <a:defRPr/>
            </a:pPr>
            <a:r>
              <a:rPr lang="en-GB" sz="4000" dirty="0" smtClean="0"/>
              <a:t>Context Overview</a:t>
            </a:r>
            <a:endParaRPr lang="en-GB" sz="4000" dirty="0"/>
          </a:p>
        </p:txBody>
      </p:sp>
      <p:sp>
        <p:nvSpPr>
          <p:cNvPr id="4099" name="Content Placeholder 2"/>
          <p:cNvSpPr>
            <a:spLocks noGrp="1"/>
          </p:cNvSpPr>
          <p:nvPr>
            <p:ph idx="1"/>
          </p:nvPr>
        </p:nvSpPr>
        <p:spPr>
          <a:xfrm>
            <a:off x="0" y="836613"/>
            <a:ext cx="9144000" cy="6021387"/>
          </a:xfrm>
          <a:ln w="19050">
            <a:solidFill>
              <a:srgbClr val="CCFFCC"/>
            </a:solidFill>
            <a:miter lim="800000"/>
            <a:headEnd/>
            <a:tailEnd/>
          </a:ln>
        </p:spPr>
        <p:txBody>
          <a:bodyPr/>
          <a:lstStyle/>
          <a:p>
            <a:pPr eaLnBrk="1" hangingPunct="1">
              <a:buFont typeface="Arial" charset="0"/>
              <a:buNone/>
            </a:pPr>
            <a:r>
              <a:rPr lang="en-GB" altLang="en-US" sz="1800" b="1" smtClean="0"/>
              <a:t>Area of Content from Chester Diocesan Guidelines to be studied: ‘Jesus’</a:t>
            </a:r>
            <a:endParaRPr lang="en-GB" altLang="en-US" sz="1800" smtClean="0"/>
          </a:p>
          <a:p>
            <a:pPr eaLnBrk="1" hangingPunct="1">
              <a:buFont typeface="Arial" charset="0"/>
              <a:buNone/>
            </a:pPr>
            <a:r>
              <a:rPr lang="en-GB" altLang="en-US" sz="1800" b="1" smtClean="0"/>
              <a:t>Theme: </a:t>
            </a:r>
            <a:r>
              <a:rPr lang="en-GB" altLang="en-US" sz="1800" smtClean="0"/>
              <a:t>The Life of Jesus           </a:t>
            </a:r>
            <a:r>
              <a:rPr lang="en-GB" altLang="en-US" sz="1800" b="1" smtClean="0"/>
              <a:t>Underpinning Christian Concept:  The Kingdom of God</a:t>
            </a:r>
          </a:p>
          <a:p>
            <a:pPr eaLnBrk="1" hangingPunct="1">
              <a:buFont typeface="Arial" charset="0"/>
              <a:buNone/>
            </a:pPr>
            <a:r>
              <a:rPr lang="en-GB" altLang="en-US" sz="1800" b="1" smtClean="0"/>
              <a:t>Definition: </a:t>
            </a:r>
            <a:r>
              <a:rPr lang="en-GB" altLang="en-US" sz="1800" smtClean="0"/>
              <a:t>The reign and rule of God (Linked concept: prophecy). </a:t>
            </a:r>
          </a:p>
          <a:p>
            <a:pPr eaLnBrk="1" hangingPunct="1">
              <a:buFont typeface="Arial" charset="0"/>
              <a:buNone/>
            </a:pPr>
            <a:r>
              <a:rPr lang="en-GB" altLang="en-US" sz="1800" b="1" smtClean="0"/>
              <a:t>Key Questions </a:t>
            </a:r>
            <a:r>
              <a:rPr lang="en-GB" altLang="en-US" sz="1600" b="1" smtClean="0"/>
              <a:t>	</a:t>
            </a:r>
          </a:p>
          <a:p>
            <a:pPr>
              <a:buFont typeface="Arial" charset="0"/>
              <a:buNone/>
            </a:pPr>
            <a:r>
              <a:rPr lang="en-GB" altLang="en-US" sz="1800" b="1" smtClean="0"/>
              <a:t> </a:t>
            </a:r>
            <a:r>
              <a:rPr lang="en-GB" altLang="en-US" sz="1800" b="1" i="1" u="sng" smtClean="0"/>
              <a:t>Reception/Key Stage 1: </a:t>
            </a:r>
            <a:endParaRPr lang="en-GB" altLang="en-US" sz="1800" smtClean="0"/>
          </a:p>
          <a:p>
            <a:pPr>
              <a:buFont typeface="Arial" charset="0"/>
              <a:buNone/>
            </a:pPr>
            <a:r>
              <a:rPr lang="en-GB" altLang="en-US" sz="1800" b="1" smtClean="0"/>
              <a:t>Reception:	</a:t>
            </a:r>
            <a:r>
              <a:rPr lang="en-GB" altLang="en-US" sz="1800" smtClean="0"/>
              <a:t>Why was Jesus special? What kind of king might he have been?</a:t>
            </a:r>
          </a:p>
          <a:p>
            <a:pPr>
              <a:buFont typeface="Arial" charset="0"/>
              <a:buNone/>
            </a:pPr>
            <a:r>
              <a:rPr lang="en-GB" altLang="en-US" sz="1800" b="1" smtClean="0"/>
              <a:t>Year 1:</a:t>
            </a:r>
            <a:r>
              <a:rPr lang="en-GB" altLang="en-US" sz="1800" smtClean="0"/>
              <a:t> 	Level 1: 	How and why was Jesus welcomed like a king at his birth?</a:t>
            </a:r>
          </a:p>
          <a:p>
            <a:pPr>
              <a:buFont typeface="Arial" charset="0"/>
              <a:buNone/>
            </a:pPr>
            <a:r>
              <a:rPr lang="en-GB" altLang="en-US" sz="1800" b="1" smtClean="0"/>
              <a:t>Year 2:</a:t>
            </a:r>
            <a:r>
              <a:rPr lang="en-GB" altLang="en-US" sz="1800" smtClean="0"/>
              <a:t> 	Level 2:  	Why did Jesus teach his disciples to pray the Lord’s Prayer; </a:t>
            </a:r>
          </a:p>
          <a:p>
            <a:pPr>
              <a:buFont typeface="Arial" charset="0"/>
              <a:buNone/>
            </a:pPr>
            <a:r>
              <a:rPr lang="en-GB" altLang="en-US" sz="1800" smtClean="0"/>
              <a:t>          	                  ‘Your kingdom come. Your will be done here on the earth as in heaven’?</a:t>
            </a:r>
          </a:p>
          <a:p>
            <a:pPr>
              <a:buFont typeface="Arial" charset="0"/>
              <a:buNone/>
            </a:pPr>
            <a:r>
              <a:rPr lang="en-GB" altLang="en-US" sz="1800" b="1" i="1" u="sng" smtClean="0"/>
              <a:t>Key Stage 2: </a:t>
            </a:r>
            <a:endParaRPr lang="en-GB" altLang="en-US" sz="1800" smtClean="0"/>
          </a:p>
          <a:p>
            <a:pPr>
              <a:buFont typeface="Arial" charset="0"/>
              <a:buNone/>
            </a:pPr>
            <a:r>
              <a:rPr lang="en-GB" altLang="en-US" sz="1800" b="1" smtClean="0"/>
              <a:t>Year 3:</a:t>
            </a:r>
            <a:r>
              <a:rPr lang="en-GB" altLang="en-US" sz="1800" smtClean="0"/>
              <a:t>	Level 3:</a:t>
            </a:r>
            <a:r>
              <a:rPr lang="en-GB" altLang="en-US" sz="1800" b="1" smtClean="0"/>
              <a:t> 	  </a:t>
            </a:r>
            <a:r>
              <a:rPr lang="en-GB" altLang="en-US" sz="1800" smtClean="0"/>
              <a:t>What do Jesus’ parables tell Christians the Kingdom of God is like? </a:t>
            </a:r>
          </a:p>
          <a:p>
            <a:pPr>
              <a:buFont typeface="Arial" charset="0"/>
              <a:buNone/>
            </a:pPr>
            <a:r>
              <a:rPr lang="en-GB" altLang="en-US" sz="1800" b="1" smtClean="0"/>
              <a:t>Year 4:</a:t>
            </a:r>
            <a:r>
              <a:rPr lang="en-GB" altLang="en-US" sz="1800" smtClean="0"/>
              <a:t> 	Level 3/4:  What did Jesus mean when he taught about the kingdom of God?</a:t>
            </a:r>
          </a:p>
          <a:p>
            <a:pPr>
              <a:buFont typeface="Arial" charset="0"/>
              <a:buNone/>
            </a:pPr>
            <a:r>
              <a:rPr lang="en-GB" altLang="en-US" sz="1800" b="1" smtClean="0"/>
              <a:t>Year 5: 	</a:t>
            </a:r>
            <a:r>
              <a:rPr lang="en-GB" altLang="en-US" sz="1800" smtClean="0"/>
              <a:t>Level 4/5:  How does the local church community work to bring God’s kingdom on 		  earth?	</a:t>
            </a:r>
          </a:p>
          <a:p>
            <a:pPr>
              <a:buFont typeface="Arial" charset="0"/>
              <a:buNone/>
            </a:pPr>
            <a:r>
              <a:rPr lang="en-GB" altLang="en-US" sz="1800" b="1" smtClean="0"/>
              <a:t>Year 6:	</a:t>
            </a:r>
            <a:r>
              <a:rPr lang="en-GB" altLang="en-US" sz="1800" smtClean="0"/>
              <a:t>Level 5:      How does a belief in the Kingdom of God inspire and influence Christians </a:t>
            </a:r>
          </a:p>
          <a:p>
            <a:pPr>
              <a:buFont typeface="Arial" charset="0"/>
              <a:buNone/>
            </a:pPr>
            <a:r>
              <a:rPr lang="en-GB" altLang="en-US" sz="1800" smtClean="0"/>
              <a:t>			  across  the world?</a:t>
            </a:r>
          </a:p>
          <a:p>
            <a:pPr eaLnBrk="1" hangingPunct="1">
              <a:buFont typeface="Arial" charset="0"/>
              <a:buNone/>
            </a:pPr>
            <a:endParaRPr lang="en-GB" altLang="en-US" sz="1200" smtClean="0"/>
          </a:p>
          <a:p>
            <a:pPr eaLnBrk="1" hangingPunct="1">
              <a:buFont typeface="Arial" charset="0"/>
              <a:buNone/>
            </a:pPr>
            <a:r>
              <a:rPr lang="en-GB" altLang="en-US" sz="1200" b="1" smtClean="0"/>
              <a:t> </a:t>
            </a:r>
            <a:endParaRPr lang="en-GB" altLang="en-US" sz="1200" smtClean="0"/>
          </a:p>
          <a:p>
            <a:pPr eaLnBrk="1" hangingPunct="1">
              <a:buFont typeface="Arial" charset="0"/>
              <a:buNone/>
            </a:pPr>
            <a:r>
              <a:rPr lang="en-GB" altLang="en-US" sz="1200" b="1" smtClean="0"/>
              <a:t> </a:t>
            </a:r>
            <a:endParaRPr lang="en-GB" altLang="en-US" sz="1200" smtClean="0"/>
          </a:p>
          <a:p>
            <a:pPr eaLnBrk="1" hangingPunct="1">
              <a:buFont typeface="Arial" charset="0"/>
              <a:buNone/>
            </a:pPr>
            <a:r>
              <a:rPr lang="en-GB" altLang="en-US" sz="1200" b="1" smtClean="0"/>
              <a:t> </a:t>
            </a:r>
            <a:endParaRPr lang="en-GB" altLang="en-US" sz="1200" smtClean="0"/>
          </a:p>
          <a:p>
            <a:pPr eaLnBrk="1" hangingPunct="1">
              <a:buFont typeface="Arial" charset="0"/>
              <a:buNone/>
            </a:pPr>
            <a:endParaRPr lang="en-GB" altLang="en-US" sz="1400" smtClean="0"/>
          </a:p>
          <a:p>
            <a:pPr eaLnBrk="1" hangingPunct="1"/>
            <a:endParaRPr lang="en-GB" altLang="en-US" sz="14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9388" y="1052513"/>
            <a:ext cx="8964612" cy="1223962"/>
          </a:xfrm>
        </p:spPr>
        <p:txBody>
          <a:bodyPr/>
          <a:lstStyle/>
          <a:p>
            <a:pPr algn="l"/>
            <a:r>
              <a:rPr lang="en-GB" altLang="en-US" sz="2000" b="1" smtClean="0"/>
              <a:t/>
            </a:r>
            <a:br>
              <a:rPr lang="en-GB" altLang="en-US" sz="2000" b="1" smtClean="0"/>
            </a:br>
            <a:r>
              <a:rPr lang="en-GB" altLang="en-US" sz="2000" b="1" smtClean="0"/>
              <a:t>Key Stage 1  Lesson : Year 2</a:t>
            </a:r>
            <a:br>
              <a:rPr lang="en-GB" altLang="en-US" sz="2000" b="1" smtClean="0"/>
            </a:br>
            <a:r>
              <a:rPr lang="en-GB" altLang="en-US" sz="2000" b="1" smtClean="0"/>
              <a:t>Theme:  The Life of Jesus          Concept underpinning work:  Kingdom of God</a:t>
            </a:r>
            <a:br>
              <a:rPr lang="en-GB" altLang="en-US" sz="2000" b="1" smtClean="0"/>
            </a:br>
            <a:r>
              <a:rPr lang="en-GB" altLang="en-US" sz="2000" b="1" smtClean="0"/>
              <a:t>Key Question : </a:t>
            </a:r>
            <a:r>
              <a:rPr lang="en-GB" altLang="en-US" sz="2000" smtClean="0"/>
              <a:t>  Why did Jesus teach his disciples to pray the Lord’s Prayer; </a:t>
            </a:r>
            <a:br>
              <a:rPr lang="en-GB" altLang="en-US" sz="2000" smtClean="0"/>
            </a:br>
            <a:r>
              <a:rPr lang="en-GB" altLang="en-US" sz="2000" smtClean="0"/>
              <a:t>          ‘Your kingdom come. Your will be done here on the earth as in heaven’?</a:t>
            </a:r>
            <a:br>
              <a:rPr lang="en-GB" altLang="en-US" sz="2000" smtClean="0"/>
            </a:br>
            <a:r>
              <a:rPr lang="en-GB" altLang="en-US" sz="2000" b="1" smtClean="0"/>
              <a:t>Lesson Objective:</a:t>
            </a:r>
            <a:r>
              <a:rPr lang="en-GB" altLang="en-US" sz="2000" smtClean="0"/>
              <a:t>  </a:t>
            </a:r>
            <a:endParaRPr lang="en-GB" altLang="en-US" sz="2000" b="1" smtClean="0"/>
          </a:p>
        </p:txBody>
      </p:sp>
      <p:sp>
        <p:nvSpPr>
          <p:cNvPr id="3" name="Content Placeholder 2"/>
          <p:cNvSpPr>
            <a:spLocks noGrp="1"/>
          </p:cNvSpPr>
          <p:nvPr>
            <p:ph idx="1"/>
          </p:nvPr>
        </p:nvSpPr>
        <p:spPr>
          <a:xfrm>
            <a:off x="250825" y="2565400"/>
            <a:ext cx="4105275" cy="4581525"/>
          </a:xfrm>
        </p:spPr>
        <p:txBody>
          <a:bodyPr rtlCol="0">
            <a:normAutofit fontScale="55000" lnSpcReduction="20000"/>
          </a:bodyPr>
          <a:lstStyle/>
          <a:p>
            <a:pPr eaLnBrk="1" fontAlgn="auto" hangingPunct="1">
              <a:spcAft>
                <a:spcPts val="0"/>
              </a:spcAft>
              <a:buFont typeface="Arial" pitchFamily="34" charset="0"/>
              <a:buNone/>
              <a:defRPr/>
            </a:pPr>
            <a:r>
              <a:rPr lang="en-GB" sz="3600" b="1" dirty="0" smtClean="0"/>
              <a:t>Lesson Outcomes:</a:t>
            </a:r>
          </a:p>
          <a:p>
            <a:pPr eaLnBrk="1" fontAlgn="auto" hangingPunct="1">
              <a:spcAft>
                <a:spcPts val="0"/>
              </a:spcAft>
              <a:buFont typeface="Arial" pitchFamily="34" charset="0"/>
              <a:buNone/>
              <a:defRPr/>
            </a:pPr>
            <a:r>
              <a:rPr lang="en-GB" sz="3600" dirty="0" smtClean="0"/>
              <a:t>(all pupils) </a:t>
            </a:r>
          </a:p>
          <a:p>
            <a:pPr eaLnBrk="1" fontAlgn="auto" hangingPunct="1">
              <a:spcAft>
                <a:spcPts val="0"/>
              </a:spcAft>
              <a:buFont typeface="Arial" pitchFamily="34" charset="0"/>
              <a:buNone/>
              <a:defRPr/>
            </a:pPr>
            <a:r>
              <a:rPr lang="en-GB" sz="3600" dirty="0" smtClean="0"/>
              <a:t>I can talk about the Kingdom </a:t>
            </a:r>
          </a:p>
          <a:p>
            <a:pPr eaLnBrk="1" fontAlgn="auto" hangingPunct="1">
              <a:spcAft>
                <a:spcPts val="0"/>
              </a:spcAft>
              <a:buFont typeface="Arial" pitchFamily="34" charset="0"/>
              <a:buNone/>
              <a:defRPr/>
            </a:pPr>
            <a:r>
              <a:rPr lang="en-GB" sz="3600" dirty="0" smtClean="0"/>
              <a:t>of God .</a:t>
            </a:r>
          </a:p>
          <a:p>
            <a:pPr eaLnBrk="1" fontAlgn="auto" hangingPunct="1">
              <a:spcAft>
                <a:spcPts val="0"/>
              </a:spcAft>
              <a:buFont typeface="Arial" pitchFamily="34" charset="0"/>
              <a:buNone/>
              <a:defRPr/>
            </a:pPr>
            <a:endParaRPr lang="en-GB" sz="3600" dirty="0" smtClean="0"/>
          </a:p>
          <a:p>
            <a:pPr eaLnBrk="1" fontAlgn="auto" hangingPunct="1">
              <a:spcAft>
                <a:spcPts val="0"/>
              </a:spcAft>
              <a:buFont typeface="Arial" pitchFamily="34" charset="0"/>
              <a:buNone/>
              <a:defRPr/>
            </a:pPr>
            <a:r>
              <a:rPr lang="en-GB" sz="3600" dirty="0" smtClean="0"/>
              <a:t>(Most </a:t>
            </a:r>
            <a:r>
              <a:rPr lang="en-GB" sz="3600" dirty="0"/>
              <a:t>p</a:t>
            </a:r>
            <a:r>
              <a:rPr lang="en-GB" sz="3600" dirty="0" smtClean="0"/>
              <a:t>upils)</a:t>
            </a:r>
          </a:p>
          <a:p>
            <a:pPr eaLnBrk="1" fontAlgn="auto" hangingPunct="1">
              <a:spcAft>
                <a:spcPts val="0"/>
              </a:spcAft>
              <a:buFont typeface="Arial" pitchFamily="34" charset="0"/>
              <a:buNone/>
              <a:defRPr/>
            </a:pPr>
            <a:r>
              <a:rPr lang="en-GB" sz="3600" dirty="0" smtClean="0"/>
              <a:t>I can describe three things that might </a:t>
            </a:r>
          </a:p>
          <a:p>
            <a:pPr eaLnBrk="1" fontAlgn="auto" hangingPunct="1">
              <a:spcAft>
                <a:spcPts val="0"/>
              </a:spcAft>
              <a:buFont typeface="Arial" pitchFamily="34" charset="0"/>
              <a:buNone/>
              <a:defRPr/>
            </a:pPr>
            <a:r>
              <a:rPr lang="en-GB" sz="3600" dirty="0" smtClean="0"/>
              <a:t>be important for Christians in the </a:t>
            </a:r>
          </a:p>
          <a:p>
            <a:pPr eaLnBrk="1" fontAlgn="auto" hangingPunct="1">
              <a:spcAft>
                <a:spcPts val="0"/>
              </a:spcAft>
              <a:buFont typeface="Arial" pitchFamily="34" charset="0"/>
              <a:buNone/>
              <a:defRPr/>
            </a:pPr>
            <a:r>
              <a:rPr lang="en-GB" sz="3600" dirty="0" smtClean="0"/>
              <a:t>Kingdom of God.</a:t>
            </a:r>
          </a:p>
          <a:p>
            <a:pPr eaLnBrk="1" fontAlgn="auto" hangingPunct="1">
              <a:spcAft>
                <a:spcPts val="0"/>
              </a:spcAft>
              <a:buFont typeface="Arial" pitchFamily="34" charset="0"/>
              <a:buNone/>
              <a:defRPr/>
            </a:pPr>
            <a:endParaRPr lang="en-GB" sz="3600" dirty="0" smtClean="0"/>
          </a:p>
          <a:p>
            <a:pPr eaLnBrk="1" fontAlgn="auto" hangingPunct="1">
              <a:spcAft>
                <a:spcPts val="0"/>
              </a:spcAft>
              <a:buFont typeface="Arial" pitchFamily="34" charset="0"/>
              <a:buNone/>
              <a:defRPr/>
            </a:pPr>
            <a:r>
              <a:rPr lang="en-GB" sz="3600" dirty="0" smtClean="0"/>
              <a:t>(Some pupils) </a:t>
            </a:r>
          </a:p>
          <a:p>
            <a:pPr eaLnBrk="1" fontAlgn="auto" hangingPunct="1">
              <a:spcAft>
                <a:spcPts val="0"/>
              </a:spcAft>
              <a:buFont typeface="Arial" pitchFamily="34" charset="0"/>
              <a:buNone/>
              <a:defRPr/>
            </a:pPr>
            <a:r>
              <a:rPr lang="en-GB" sz="3600" dirty="0" smtClean="0"/>
              <a:t>I can explain why the Kingdom of </a:t>
            </a:r>
          </a:p>
          <a:p>
            <a:pPr eaLnBrk="1" fontAlgn="auto" hangingPunct="1">
              <a:spcAft>
                <a:spcPts val="0"/>
              </a:spcAft>
              <a:buFont typeface="Arial" pitchFamily="34" charset="0"/>
              <a:buNone/>
              <a:defRPr/>
            </a:pPr>
            <a:r>
              <a:rPr lang="en-GB" sz="3600" dirty="0" smtClean="0"/>
              <a:t>God might be important in the Lord’s </a:t>
            </a:r>
          </a:p>
          <a:p>
            <a:pPr eaLnBrk="1" fontAlgn="auto" hangingPunct="1">
              <a:spcAft>
                <a:spcPts val="0"/>
              </a:spcAft>
              <a:buFont typeface="Arial" pitchFamily="34" charset="0"/>
              <a:buNone/>
              <a:defRPr/>
            </a:pPr>
            <a:r>
              <a:rPr lang="en-GB" sz="3600" dirty="0" smtClean="0"/>
              <a:t>Prayer.</a:t>
            </a:r>
          </a:p>
          <a:p>
            <a:pPr eaLnBrk="1" fontAlgn="auto" hangingPunct="1">
              <a:spcAft>
                <a:spcPts val="0"/>
              </a:spcAft>
              <a:buFont typeface="Arial" pitchFamily="34" charset="0"/>
              <a:buNone/>
              <a:defRPr/>
            </a:pPr>
            <a:endParaRPr lang="en-GB" sz="4000" dirty="0" smtClean="0"/>
          </a:p>
          <a:p>
            <a:pPr eaLnBrk="1" fontAlgn="auto" hangingPunct="1">
              <a:spcAft>
                <a:spcPts val="0"/>
              </a:spcAft>
              <a:buFont typeface="Arial" pitchFamily="34" charset="0"/>
              <a:buNone/>
              <a:defRPr/>
            </a:pPr>
            <a:endParaRPr lang="en-GB" sz="4000" dirty="0" smtClean="0"/>
          </a:p>
          <a:p>
            <a:pPr eaLnBrk="1" fontAlgn="auto" hangingPunct="1">
              <a:spcAft>
                <a:spcPts val="0"/>
              </a:spcAft>
              <a:buFont typeface="Arial" pitchFamily="34" charset="0"/>
              <a:buNone/>
              <a:defRPr/>
            </a:pPr>
            <a:endParaRPr lang="en-GB" sz="4000" dirty="0" smtClean="0"/>
          </a:p>
          <a:p>
            <a:pPr eaLnBrk="1" fontAlgn="auto" hangingPunct="1">
              <a:spcAft>
                <a:spcPts val="0"/>
              </a:spcAft>
              <a:buFont typeface="Arial" pitchFamily="34" charset="0"/>
              <a:buChar char="•"/>
              <a:defRPr/>
            </a:pPr>
            <a:endParaRPr lang="en-GB" sz="1400" dirty="0"/>
          </a:p>
        </p:txBody>
      </p:sp>
      <p:sp>
        <p:nvSpPr>
          <p:cNvPr id="5124" name="TextBox 4"/>
          <p:cNvSpPr txBox="1">
            <a:spLocks noChangeArrowheads="1"/>
          </p:cNvSpPr>
          <p:nvPr/>
        </p:nvSpPr>
        <p:spPr bwMode="auto">
          <a:xfrm>
            <a:off x="4895850" y="2420938"/>
            <a:ext cx="4248150" cy="6278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b="1">
                <a:latin typeface="Calibri" pitchFamily="34" charset="0"/>
              </a:rPr>
              <a:t>Teachers Notes </a:t>
            </a:r>
            <a:endParaRPr lang="en-GB" altLang="en-US">
              <a:latin typeface="Calibri" pitchFamily="34" charset="0"/>
            </a:endParaRPr>
          </a:p>
          <a:p>
            <a:pPr eaLnBrk="1" hangingPunct="1"/>
            <a:r>
              <a:rPr lang="en-GB" altLang="en-US" sz="1600">
                <a:latin typeface="Calibri" pitchFamily="34" charset="0"/>
              </a:rPr>
              <a:t>NB Teachers notes  explaining how to use each slide within the context of the lesson can be found on the bottom of each slide in the notes  section. These should be read before using the PowerPoint. </a:t>
            </a:r>
          </a:p>
          <a:p>
            <a:pPr eaLnBrk="1" hangingPunct="1"/>
            <a:r>
              <a:rPr lang="en-GB" altLang="en-US" b="1">
                <a:latin typeface="Calibri" pitchFamily="34" charset="0"/>
              </a:rPr>
              <a:t>Resources Needed</a:t>
            </a:r>
          </a:p>
          <a:p>
            <a:pPr eaLnBrk="1" hangingPunct="1"/>
            <a:r>
              <a:rPr lang="en-GB" altLang="en-US" sz="1600">
                <a:latin typeface="Calibri" pitchFamily="34" charset="0"/>
              </a:rPr>
              <a:t>Slide 8 &amp; 9 A4 Large copies for each table</a:t>
            </a:r>
          </a:p>
          <a:p>
            <a:pPr eaLnBrk="1" hangingPunct="1"/>
            <a:r>
              <a:rPr lang="en-GB" altLang="en-US" sz="1600">
                <a:latin typeface="Calibri" pitchFamily="34" charset="0"/>
              </a:rPr>
              <a:t>Large thought bubble for each pupil</a:t>
            </a:r>
          </a:p>
          <a:p>
            <a:pPr eaLnBrk="1" hangingPunct="1"/>
            <a:endParaRPr lang="en-GB" altLang="en-US" sz="1600">
              <a:solidFill>
                <a:srgbClr val="FF0000"/>
              </a:solidFill>
              <a:latin typeface="Calibri" pitchFamily="34" charset="0"/>
            </a:endParaRPr>
          </a:p>
          <a:p>
            <a:pPr eaLnBrk="1" hangingPunct="1"/>
            <a:r>
              <a:rPr lang="en-GB" altLang="en-US" sz="1600">
                <a:latin typeface="Calibri" pitchFamily="34" charset="0"/>
              </a:rPr>
              <a:t>Diocesan Document to refer to: 'How do I teach Christianity in my church school?’Pages 29-31</a:t>
            </a:r>
          </a:p>
          <a:p>
            <a:pPr eaLnBrk="1" hangingPunct="1"/>
            <a:endParaRPr lang="en-GB" altLang="en-US" sz="1600">
              <a:latin typeface="Calibri" pitchFamily="34" charset="0"/>
            </a:endParaRPr>
          </a:p>
          <a:p>
            <a:pPr eaLnBrk="1" hangingPunct="1"/>
            <a:r>
              <a:rPr lang="en-GB" altLang="en-US" sz="1600">
                <a:latin typeface="Calibri" pitchFamily="34" charset="0"/>
              </a:rPr>
              <a:t>Next Steps:  Additional study of the Lord’s Prayer to see if it gives further clues to what Jesus said was important in the kingdom of God eg forgiveness, thanksgiving.</a:t>
            </a:r>
          </a:p>
          <a:p>
            <a:pPr eaLnBrk="1" hangingPunct="1"/>
            <a:endParaRPr lang="en-GB" altLang="en-US">
              <a:latin typeface="Calibri" pitchFamily="34" charset="0"/>
            </a:endParaRPr>
          </a:p>
          <a:p>
            <a:pPr eaLnBrk="1" hangingPunct="1"/>
            <a:endParaRPr lang="en-GB" altLang="en-US">
              <a:latin typeface="Calibri" pitchFamily="34" charset="0"/>
            </a:endParaRPr>
          </a:p>
          <a:p>
            <a:pPr eaLnBrk="1" hangingPunct="1"/>
            <a:endParaRPr lang="en-GB" altLang="en-US">
              <a:latin typeface="Calibri" pitchFamily="34" charset="0"/>
            </a:endParaRPr>
          </a:p>
          <a:p>
            <a:pPr eaLnBrk="1" hangingPunct="1"/>
            <a:endParaRPr lang="en-GB" altLang="en-US">
              <a:latin typeface="Calibri" pitchFamily="34" charset="0"/>
            </a:endParaRPr>
          </a:p>
          <a:p>
            <a:pPr eaLnBrk="1" hangingPunct="1"/>
            <a:endParaRPr lang="en-GB" altLang="en-US">
              <a:latin typeface="Calibri" pitchFamily="34" charset="0"/>
            </a:endParaRPr>
          </a:p>
          <a:p>
            <a:pPr eaLnBrk="1" hangingPunct="1"/>
            <a:endParaRPr lang="en-GB" altLang="en-US">
              <a:latin typeface="Calibri" pitchFamily="34" charset="0"/>
            </a:endParaRPr>
          </a:p>
          <a:p>
            <a:pPr eaLnBrk="1" hangingPunct="1"/>
            <a:endParaRPr lang="en-GB" altLang="en-US">
              <a:latin typeface="Calibri" pitchFamily="34" charset="0"/>
            </a:endParaRPr>
          </a:p>
        </p:txBody>
      </p:sp>
      <p:sp>
        <p:nvSpPr>
          <p:cNvPr id="6" name="Title 1"/>
          <p:cNvSpPr txBox="1">
            <a:spLocks/>
          </p:cNvSpPr>
          <p:nvPr/>
        </p:nvSpPr>
        <p:spPr>
          <a:xfrm>
            <a:off x="0" y="0"/>
            <a:ext cx="9144000" cy="849313"/>
          </a:xfrm>
          <a:prstGeom prst="rect">
            <a:avLst/>
          </a:prstGeom>
          <a:solidFill>
            <a:srgbClr val="CCFFCC"/>
          </a:solidFill>
          <a:ln>
            <a:solidFill>
              <a:srgbClr val="CCFFCC"/>
            </a:solidFill>
          </a:ln>
        </p:spPr>
        <p:style>
          <a:lnRef idx="1">
            <a:schemeClr val="accent1"/>
          </a:lnRef>
          <a:fillRef idx="2">
            <a:schemeClr val="accent1"/>
          </a:fillRef>
          <a:effectRef idx="1">
            <a:schemeClr val="accent1"/>
          </a:effectRef>
          <a:fontRef idx="minor">
            <a:schemeClr val="dk1"/>
          </a:fontRef>
        </p:style>
        <p:txBody>
          <a:bodyPr anchor="ctr">
            <a:normAutofit/>
          </a:bodyPr>
          <a:lstStyle/>
          <a:p>
            <a:pPr algn="ctr" fontAlgn="auto">
              <a:spcAft>
                <a:spcPts val="0"/>
              </a:spcAft>
              <a:defRPr/>
            </a:pPr>
            <a:r>
              <a:rPr lang="en-GB" sz="4000" dirty="0"/>
              <a:t>Teachers Notes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611560" y="404664"/>
          <a:ext cx="8229600" cy="6192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147" name="Picture 3" descr="C:\Users\Sue\AppData\Local\Microsoft\Windows\Temporary Internet Files\Content.IE5\B126JO4M\MC900089026[1].wmf"/>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164388" y="4652963"/>
            <a:ext cx="1147762" cy="152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altLang="en-US" smtClean="0"/>
              <a:t>Who are these people? </a:t>
            </a:r>
            <a:br>
              <a:rPr lang="en-GB" altLang="en-US" smtClean="0"/>
            </a:br>
            <a:r>
              <a:rPr lang="en-GB" altLang="en-US" smtClean="0"/>
              <a:t>Why might they be important?</a:t>
            </a:r>
          </a:p>
        </p:txBody>
      </p:sp>
      <p:pic>
        <p:nvPicPr>
          <p:cNvPr id="7171" name="Picture 3" descr="C:\Users\Sue\AppData\Local\Microsoft\Windows\Temporary Internet Files\Content.IE5\52QCGV0K\MC90003646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6013" y="2420938"/>
            <a:ext cx="2892425" cy="302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2" name="Picture 14" descr="C:\Users\Sue\AppData\Local\Microsoft\Windows\Temporary Internet Files\Content.IE5\WRTOCHPC\MC900116134[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67400" y="1916113"/>
            <a:ext cx="2393950" cy="3744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ltLang="en-US" smtClean="0"/>
              <a:t>Who are these people?</a:t>
            </a:r>
          </a:p>
        </p:txBody>
      </p:sp>
      <p:pic>
        <p:nvPicPr>
          <p:cNvPr id="8195" name="Content Placeholder 3" descr="C:\Users\Sue\AppData\Local\Microsoft\Windows\Temporary Internet Files\Content.IE5\IJIBHB4R\3617748008_6579c5a6f8.jp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323850" y="1484313"/>
            <a:ext cx="3014663" cy="4525962"/>
          </a:xfrm>
          <a:noFill/>
        </p:spPr>
      </p:pic>
      <p:pic>
        <p:nvPicPr>
          <p:cNvPr id="8196" name="Picture 1" descr="13_Samuel_David_Anointed_1024.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284663" y="1341438"/>
            <a:ext cx="4667250" cy="450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altLang="en-US" smtClean="0"/>
              <a:t>What would a king or queen do?</a:t>
            </a:r>
          </a:p>
        </p:txBody>
      </p:sp>
      <p:pic>
        <p:nvPicPr>
          <p:cNvPr id="9219" name="Picture 11" descr="C:\Users\Sue\AppData\Local\Microsoft\Windows\Temporary Internet Files\Content.IE5\52QCGV0K\MC900150999[1].wmf"/>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l="7112" r="19106"/>
          <a:stretch>
            <a:fillRect/>
          </a:stretch>
        </p:blipFill>
        <p:spPr>
          <a:xfrm>
            <a:off x="2929989" y="1169988"/>
            <a:ext cx="3284023" cy="5692480"/>
          </a:xfr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539750" y="404813"/>
            <a:ext cx="8229600" cy="1143000"/>
          </a:xfrm>
        </p:spPr>
        <p:txBody>
          <a:bodyPr/>
          <a:lstStyle/>
          <a:p>
            <a:pPr eaLnBrk="1" hangingPunct="1"/>
            <a:r>
              <a:rPr lang="en-GB" altLang="en-US" sz="5400" smtClean="0"/>
              <a:t>Think  Group  Share</a:t>
            </a:r>
          </a:p>
        </p:txBody>
      </p:sp>
      <p:sp>
        <p:nvSpPr>
          <p:cNvPr id="10243" name="Content Placeholder 2"/>
          <p:cNvSpPr>
            <a:spLocks noGrp="1"/>
          </p:cNvSpPr>
          <p:nvPr>
            <p:ph idx="1"/>
          </p:nvPr>
        </p:nvSpPr>
        <p:spPr>
          <a:xfrm>
            <a:off x="179388" y="1557338"/>
            <a:ext cx="8964612" cy="4525962"/>
          </a:xfrm>
        </p:spPr>
        <p:txBody>
          <a:bodyPr/>
          <a:lstStyle/>
          <a:p>
            <a:pPr eaLnBrk="1" hangingPunct="1">
              <a:buFont typeface="Arial" charset="0"/>
              <a:buNone/>
            </a:pPr>
            <a:endParaRPr lang="en-GB" altLang="en-US" smtClean="0"/>
          </a:p>
          <a:p>
            <a:pPr eaLnBrk="1" hangingPunct="1">
              <a:buFont typeface="Arial" charset="0"/>
              <a:buNone/>
            </a:pPr>
            <a:endParaRPr lang="en-GB" altLang="en-US" smtClean="0"/>
          </a:p>
          <a:p>
            <a:pPr eaLnBrk="1" hangingPunct="1">
              <a:buFont typeface="Arial" charset="0"/>
              <a:buNone/>
            </a:pPr>
            <a:endParaRPr lang="en-GB" altLang="en-US" smtClean="0"/>
          </a:p>
          <a:p>
            <a:pPr eaLnBrk="1" hangingPunct="1">
              <a:buFont typeface="Arial" charset="0"/>
              <a:buNone/>
            </a:pPr>
            <a:endParaRPr lang="en-GB" altLang="en-US" smtClean="0"/>
          </a:p>
          <a:p>
            <a:pPr algn="ctr" eaLnBrk="1" hangingPunct="1">
              <a:buFont typeface="Arial" charset="0"/>
              <a:buNone/>
            </a:pPr>
            <a:r>
              <a:rPr lang="en-GB" altLang="en-US" smtClean="0"/>
              <a:t>What would a king or queen do? </a:t>
            </a:r>
          </a:p>
          <a:p>
            <a:pPr algn="ctr" eaLnBrk="1" hangingPunct="1">
              <a:buFont typeface="Arial" charset="0"/>
              <a:buNone/>
            </a:pPr>
            <a:r>
              <a:rPr lang="en-GB" altLang="en-US" smtClean="0"/>
              <a:t>What would you be like if you were a king or queen? </a:t>
            </a:r>
          </a:p>
          <a:p>
            <a:pPr algn="ctr" eaLnBrk="1" hangingPunct="1">
              <a:buFont typeface="Arial" charset="0"/>
              <a:buNone/>
            </a:pPr>
            <a:r>
              <a:rPr lang="en-GB" altLang="en-US" smtClean="0"/>
              <a:t>What would your kingdom look like? </a:t>
            </a:r>
          </a:p>
          <a:p>
            <a:pPr algn="ctr" eaLnBrk="1" hangingPunct="1">
              <a:buFont typeface="Arial" charset="0"/>
              <a:buNone/>
            </a:pPr>
            <a:endParaRPr lang="en-GB" altLang="en-US" smtClean="0"/>
          </a:p>
          <a:p>
            <a:pPr algn="ctr" eaLnBrk="1" hangingPunct="1">
              <a:buFont typeface="Arial" charset="0"/>
              <a:buNone/>
            </a:pPr>
            <a:endParaRPr lang="en-GB" altLang="en-US" smtClean="0"/>
          </a:p>
          <a:p>
            <a:pPr algn="ctr" eaLnBrk="1" hangingPunct="1">
              <a:buFont typeface="Arial" charset="0"/>
              <a:buNone/>
            </a:pPr>
            <a:endParaRPr lang="en-GB" altLang="en-US" smtClean="0"/>
          </a:p>
        </p:txBody>
      </p:sp>
      <p:sp>
        <p:nvSpPr>
          <p:cNvPr id="10244" name="Rectangle 6"/>
          <p:cNvSpPr>
            <a:spLocks noChangeArrowheads="1"/>
          </p:cNvSpPr>
          <p:nvPr/>
        </p:nvSpPr>
        <p:spPr bwMode="auto">
          <a:xfrm>
            <a:off x="71438" y="4941888"/>
            <a:ext cx="9072562"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altLang="en-US" sz="3600">
                <a:latin typeface="Calibri" pitchFamily="34" charset="0"/>
              </a:rPr>
              <a:t> </a:t>
            </a:r>
          </a:p>
          <a:p>
            <a:pPr eaLnBrk="1" hangingPunct="1"/>
            <a:endParaRPr lang="en-GB" altLang="en-US" sz="3600">
              <a:latin typeface="Calibri" pitchFamily="34" charset="0"/>
            </a:endParaRPr>
          </a:p>
        </p:txBody>
      </p:sp>
      <p:pic>
        <p:nvPicPr>
          <p:cNvPr id="10245" name="Picture 10" descr="C:\Users\Sue\AppData\Local\Microsoft\Windows\Temporary Internet Files\Content.IE5\52QCGV0K\MC90029756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59113" y="1484313"/>
            <a:ext cx="3262312" cy="208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10894</TotalTime>
  <Words>1347</Words>
  <Application>Microsoft Office PowerPoint</Application>
  <PresentationFormat>On-screen Show (4:3)</PresentationFormat>
  <Paragraphs>138</Paragraphs>
  <Slides>15</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Life of Jesus Teaching on Kingdom of God</vt:lpstr>
      <vt:lpstr>PowerPoint Introduction</vt:lpstr>
      <vt:lpstr>Context Overview</vt:lpstr>
      <vt:lpstr> Key Stage 1  Lesson : Year 2 Theme:  The Life of Jesus          Concept underpinning work:  Kingdom of God Key Question :   Why did Jesus teach his disciples to pray the Lord’s Prayer;            ‘Your kingdom come. Your will be done here on the earth as in heaven’? Lesson Objective:  </vt:lpstr>
      <vt:lpstr>PowerPoint Presentation</vt:lpstr>
      <vt:lpstr>Who are these people?  Why might they be important?</vt:lpstr>
      <vt:lpstr>Who are these people?</vt:lpstr>
      <vt:lpstr>What would a king or queen do?</vt:lpstr>
      <vt:lpstr>Think  Group  Share</vt:lpstr>
      <vt:lpstr>PowerPoint Presentation</vt:lpstr>
      <vt:lpstr>PowerPoint Presentation</vt:lpstr>
      <vt:lpstr>PowerPoint Presentation</vt:lpstr>
      <vt:lpstr>PowerPoint Presentation</vt:lpstr>
      <vt:lpstr>PowerPoint Presentation</vt:lpstr>
      <vt:lpstr>Notes for using images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Key Stage 1 Lesson</dc:title>
  <dc:creator>Sue Glover</dc:creator>
  <cp:lastModifiedBy>Jeff Turnbull</cp:lastModifiedBy>
  <cp:revision>95</cp:revision>
  <dcterms:created xsi:type="dcterms:W3CDTF">2013-07-15T14:49:53Z</dcterms:created>
  <dcterms:modified xsi:type="dcterms:W3CDTF">2014-11-21T13:17:20Z</dcterms:modified>
</cp:coreProperties>
</file>