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74" r:id="rId4"/>
    <p:sldId id="262" r:id="rId5"/>
    <p:sldId id="263" r:id="rId6"/>
    <p:sldId id="275" r:id="rId7"/>
    <p:sldId id="258" r:id="rId8"/>
    <p:sldId id="269" r:id="rId9"/>
    <p:sldId id="279" r:id="rId10"/>
    <p:sldId id="273" r:id="rId11"/>
    <p:sldId id="278" r:id="rId12"/>
    <p:sldId id="266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14" autoAdjust="0"/>
  </p:normalViewPr>
  <p:slideViewPr>
    <p:cSldViewPr>
      <p:cViewPr>
        <p:scale>
          <a:sx n="79" d="100"/>
          <a:sy n="79" d="100"/>
        </p:scale>
        <p:origin x="-2532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0CC7E-8696-4A25-AFC9-BAEFA1D1DC40}" type="datetimeFigureOut">
              <a:rPr lang="en-GB" smtClean="0"/>
              <a:t>16/03/2017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001AB-9E26-44C0-992A-72F9A9688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956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List </a:t>
            </a:r>
            <a:r>
              <a:rPr lang="en-GB" dirty="0" err="1" smtClean="0"/>
              <a:t>eg</a:t>
            </a:r>
            <a:r>
              <a:rPr lang="en-GB" dirty="0" smtClean="0"/>
              <a:t> teacher, doctor, cleaner</a:t>
            </a:r>
            <a:r>
              <a:rPr lang="en-GB" baseline="0" dirty="0" smtClean="0"/>
              <a:t> – any job apart from Pope!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001AB-9E26-44C0-992A-72F9A9688A3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56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female bishop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001AB-9E26-44C0-992A-72F9A9688A3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133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do</a:t>
            </a:r>
            <a:r>
              <a:rPr lang="en-GB" baseline="0" dirty="0" smtClean="0"/>
              <a:t> these people do? How do you know? </a:t>
            </a:r>
          </a:p>
          <a:p>
            <a:r>
              <a:rPr lang="en-GB" baseline="0" dirty="0" smtClean="0"/>
              <a:t>(Answer – priests)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001AB-9E26-44C0-992A-72F9A9688A3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93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Local clergy or school clergy</a:t>
            </a:r>
            <a:r>
              <a:rPr lang="en-GB" baseline="0" dirty="0" smtClean="0"/>
              <a:t> links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Priests can be called clergy or ministers. There are three aspects of ordained ministry in the Church of England: deacons, priests, bishops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001AB-9E26-44C0-992A-72F9A9688A3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65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do you think is happening</a:t>
            </a:r>
            <a:r>
              <a:rPr lang="en-GB" baseline="0" dirty="0" smtClean="0"/>
              <a:t> here?</a:t>
            </a:r>
          </a:p>
          <a:p>
            <a:r>
              <a:rPr lang="en-GB" baseline="0" dirty="0" smtClean="0"/>
              <a:t>Answer: Consecration – a new bishop beginning his time in office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001AB-9E26-44C0-992A-72F9A9688A3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849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Shepherds</a:t>
            </a:r>
            <a:r>
              <a:rPr lang="en-GB" baseline="0" dirty="0" smtClean="0"/>
              <a:t> people/priests like a shepherd looks after sheep.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001AB-9E26-44C0-992A-72F9A9688A3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348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Justin </a:t>
            </a:r>
            <a:r>
              <a:rPr lang="en-GB" dirty="0" err="1" smtClean="0"/>
              <a:t>Welby</a:t>
            </a:r>
            <a:r>
              <a:rPr lang="en-GB" baseline="0" dirty="0" smtClean="0"/>
              <a:t> is the Archbishop of Canterbury. He is responsible for all the bishops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001AB-9E26-44C0-992A-72F9A9688A3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735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 picture of Bishop</a:t>
            </a:r>
            <a:r>
              <a:rPr lang="en-GB" baseline="0" dirty="0" smtClean="0"/>
              <a:t> Peter, the Bishop of Chester and Archbishop </a:t>
            </a:r>
            <a:r>
              <a:rPr lang="en-GB" baseline="0" dirty="0" err="1" smtClean="0"/>
              <a:t>Sentamu</a:t>
            </a:r>
            <a:r>
              <a:rPr lang="en-GB" baseline="0" dirty="0" smtClean="0"/>
              <a:t>, the Archbishop of York (right)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001AB-9E26-44C0-992A-72F9A9688A3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237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Children use their hands to make the shape of flames to represent the Holy Spirit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001AB-9E26-44C0-992A-72F9A9688A3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429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photograph is of Libby Lane. She will be made bishop by Archbishop </a:t>
            </a:r>
            <a:r>
              <a:rPr lang="en-GB" dirty="0" err="1" smtClean="0"/>
              <a:t>Sentamu</a:t>
            </a:r>
            <a:r>
              <a:rPr lang="en-GB" dirty="0" smtClean="0"/>
              <a:t> (right).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001AB-9E26-44C0-992A-72F9A9688A3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08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F844-430C-4AA4-9EF2-06E4B58AA5B9}" type="datetimeFigureOut">
              <a:rPr lang="en-US" smtClean="0"/>
              <a:pPr/>
              <a:t>16-Mar-17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23BD-D061-472A-926B-C382BA93A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F844-430C-4AA4-9EF2-06E4B58AA5B9}" type="datetimeFigureOut">
              <a:rPr lang="en-US" smtClean="0"/>
              <a:pPr/>
              <a:t>16-Mar-17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23BD-D061-472A-926B-C382BA93A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F844-430C-4AA4-9EF2-06E4B58AA5B9}" type="datetimeFigureOut">
              <a:rPr lang="en-US" smtClean="0"/>
              <a:pPr/>
              <a:t>16-Mar-17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23BD-D061-472A-926B-C382BA93A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F844-430C-4AA4-9EF2-06E4B58AA5B9}" type="datetimeFigureOut">
              <a:rPr lang="en-US" smtClean="0"/>
              <a:pPr/>
              <a:t>16-Mar-17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23BD-D061-472A-926B-C382BA93A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F844-430C-4AA4-9EF2-06E4B58AA5B9}" type="datetimeFigureOut">
              <a:rPr lang="en-US" smtClean="0"/>
              <a:pPr/>
              <a:t>16-Mar-17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23BD-D061-472A-926B-C382BA93A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F844-430C-4AA4-9EF2-06E4B58AA5B9}" type="datetimeFigureOut">
              <a:rPr lang="en-US" smtClean="0"/>
              <a:pPr/>
              <a:t>16-Mar-17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23BD-D061-472A-926B-C382BA93A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F844-430C-4AA4-9EF2-06E4B58AA5B9}" type="datetimeFigureOut">
              <a:rPr lang="en-US" smtClean="0"/>
              <a:pPr/>
              <a:t>16-Mar-17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23BD-D061-472A-926B-C382BA93A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F844-430C-4AA4-9EF2-06E4B58AA5B9}" type="datetimeFigureOut">
              <a:rPr lang="en-US" smtClean="0"/>
              <a:pPr/>
              <a:t>16-Mar-17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23BD-D061-472A-926B-C382BA93A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F844-430C-4AA4-9EF2-06E4B58AA5B9}" type="datetimeFigureOut">
              <a:rPr lang="en-US" smtClean="0"/>
              <a:pPr/>
              <a:t>16-Mar-17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23BD-D061-472A-926B-C382BA93A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F844-430C-4AA4-9EF2-06E4B58AA5B9}" type="datetimeFigureOut">
              <a:rPr lang="en-US" smtClean="0"/>
              <a:pPr/>
              <a:t>16-Mar-17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23BD-D061-472A-926B-C382BA93A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F844-430C-4AA4-9EF2-06E4B58AA5B9}" type="datetimeFigureOut">
              <a:rPr lang="en-US" smtClean="0"/>
              <a:pPr/>
              <a:t>16-Mar-17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23BD-D061-472A-926B-C382BA93A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7F844-430C-4AA4-9EF2-06E4B58AA5B9}" type="datetimeFigureOut">
              <a:rPr lang="en-US" smtClean="0"/>
              <a:pPr/>
              <a:t>16-Mar-17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923BD-D061-472A-926B-C382BA93A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018" y="4077072"/>
            <a:ext cx="2759964" cy="780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Bishops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1600200"/>
            <a:ext cx="4978896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Bishop’s wear mitres. They are like two flames.</a:t>
            </a:r>
          </a:p>
          <a:p>
            <a:pPr marL="0" indent="0">
              <a:buNone/>
            </a:pPr>
            <a:r>
              <a:rPr lang="en-GB" sz="3600" dirty="0" smtClean="0"/>
              <a:t>This reminds us of the Holy Spirit which strengthens Christians to follow Jesus.</a:t>
            </a:r>
            <a:endParaRPr lang="en-GB" sz="3600" dirty="0"/>
          </a:p>
        </p:txBody>
      </p:sp>
      <p:pic>
        <p:nvPicPr>
          <p:cNvPr id="4" name="Picture 2" descr="C:\Users\Admin\Desktop\mit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0" y="2132856"/>
            <a:ext cx="276953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94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Women Bishops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10105"/>
            <a:ext cx="8280920" cy="5143231"/>
          </a:xfrm>
        </p:spPr>
        <p:txBody>
          <a:bodyPr/>
          <a:lstStyle/>
          <a:p>
            <a:r>
              <a:rPr lang="en-GB" dirty="0" smtClean="0"/>
              <a:t>On January 26th 2015 the first female bishop in  England </a:t>
            </a:r>
            <a:r>
              <a:rPr lang="en-GB" dirty="0" smtClean="0"/>
              <a:t>was </a:t>
            </a:r>
            <a:r>
              <a:rPr lang="en-GB" dirty="0" smtClean="0"/>
              <a:t>consecrated. Libby Lane </a:t>
            </a:r>
            <a:r>
              <a:rPr lang="en-GB" dirty="0" smtClean="0"/>
              <a:t>is </a:t>
            </a:r>
            <a:r>
              <a:rPr lang="en-GB" dirty="0" smtClean="0"/>
              <a:t>Bishop of Stockport.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3" r="5507"/>
          <a:stretch/>
        </p:blipFill>
        <p:spPr>
          <a:xfrm>
            <a:off x="971599" y="2852936"/>
            <a:ext cx="3917889" cy="3366239"/>
          </a:xfrm>
          <a:prstGeom prst="rect">
            <a:avLst/>
          </a:prstGeom>
        </p:spPr>
      </p:pic>
      <p:pic>
        <p:nvPicPr>
          <p:cNvPr id="5" name="Picture 3" descr="C:\Users\Admin\Desktop\imagesRL54369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072" y="2872527"/>
            <a:ext cx="2664296" cy="332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45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RUXGBgWFBUUFBcUFRcXFRcWFxQYFRgYHCggGBolHBQUITEhJSkrLi4uGB8zODMsNygtLisBCgoKDg0OGxAQGywkHyQsLCwsLCwsLCwsLCwsLCwsLCwsLCwsLCwsLCwsLCwsLCwsLCwsLCwsLCwsLCwsLCwsLP/AABEIAQIAtAMBIgACEQEDEQH/xAAcAAABBAMBAAAAAAAAAAAAAAAFAAMEBgECBwj/xABJEAABAwEFBAYFCAcHBAMAAAABAAIRAwQFEiExQVFhcQYTIoGRoSMycrHBBxQzQlJi0fAVVIKTorLhF0NTc5LC0hZEY/EkNIP/xAAZAQACAwEAAAAAAAAAAAAAAAADBAABAgX/xAAtEQACAQMCBgEDAwUAAAAAAAAAAQIDESESMQQTIjJBUYEUYbEzcZEjQkOh8P/aAAwDAQACEQMRAD8A421OVTksBqTxks+S7jSSy1bKyhtbYlsWpQpchKs1fYUQNYQgyyAUKUE8hY1NOA9TOSfs9jqVnClSaX1HaMbmTvJ3DiclYuivQ19UNdWPVty7OjzOk/Zndry1XWLiu6nQZgpNDWxsEuM6lx2krm1Kygzpvphk88Wmw1KDsFam+k/7L2lpPKfWHELAK9HXjZmPZ1b2te0jNj2B7Tlu2LmnST5P6bpfZew77AJNI7wJ7VM95HJajxUZd2CoVHY55IWMkaHQq3fqtbmGSPELP/RVu/VK/wDoKaSKddEG6GE1qeES7ECByXoOjZiaJbm1oYWg4c3PIlzuWxcf6MdCq5rDrGupuafVcC13NdurWJ7bLha/A4MDZk7BE5/WQZrVL9gFapex5mtdPC94Ooc4HxKagK3390Gr9cepY+ti7RwiSCTniPNN/wBm94YcXzZ3LE3F4SjRyroNz0ip5LMhWL/oO3fqtXwH4rLegFuP/a1fAD4rZXORXHPC0NUK60fktt7mz1IHBz2gpmr8mtvGtmceTmH4qWMuv6sVBjgVlWpvyf24f9rU/h/FJYZnX90UaAnMEjRFHXJH1lJoWBrRqi8xCnLYAFE7kupVjNmC1NkHBVzS+UV0UkurO5WL5gN4WwsA3hVzjXKKxCv/AEE6Mg0vnVSAf7kObiDWgwaxE5mZDRwJ3Kv2a4TWr06TSBjcGk7m6vd3NBPcurVnNgNpiGNAA5NGEZbIAjzQOJ4jTGy3YfhaS16n4/JvSqekkEwB2S7OAPWe7iVZLNWmCCWt0mAC7x0CqTa4MAZxGm0DYR5K0XfoHAbJGngkaUbrUwtaTbyTapMyHEjLZI4AtG+eCFXtTzLx2XaEbOXJG6LyWtdVApknQ5xnkJ2lCb7aBJEweEZSrq2km/8AYKldSsRui3SHqanU1D6N2YJPqE7t4MroQMhcavdwDmgQIz5ZbfFXG57wfTu8ucc3B3UN24NAe/Mpng67S0PZF8VRTtNbsk2C1061se5tQFwJbhjQMyyRa1PZPbqDI+qdJ0VA6Htf1/qnIPcciNiN2WH0XY8vWzj7xzlU5Xz7BOOQtQr0qVqjH26nZLR6uebeSsgXLL9DxXp1Gh0EMe0xObeXculXfbG1WBzTsEjaDGhCb4aeHEFVjsyUlCSSaAmIShZSUIYhJZSUIeXDdFU7Sl+havFWs20bgtTb+CR1Ma0lW/QtTeVj9D1N5VhtFv5KKbdyV6mVpBH6Iqb1kXTU3+am269iG5Qq26/avBaimynZB2wWepRqB4dmNeR1Vqs15dZG/PTJczqXvUOpRO5LzcwdY89guLJj1XQCJ4IHEcO5K63GKFTS7PYv9GoQ/FI1yB27D71abqOYAlwJAyO3YQIzK53d14tL5cchGWpIMSQO5XBl6UxSLhRqZy1ri7DrAkOMHJsHMIFJNJoJWjkuQttJ4LHlri0iRrB1HMwUPvWztIOHJo1gfBVml0hqktFOyhrsw14eRkRkchrkdu1Zt9stb5qOa2nTb7T82mC7YYnOFHSpu1/kxGNSOUa0rv6+0CidXOjjAzefJdMr3RSc1rcMBjQ1sbAMgFT+gFdhrvc8tNR4imWns4dXATmHExrqAF0AJ3haEVB3zcBxFVuSS8EGx3cKc4Y5xmnhZ+yWw3PwUlJHVGC2F3NsG1brxAAkQOE5btVIsFhbSBDdup3qUkrjSjHKRHJsSSSSIZEkkkoQSSSShDziWlNvnejvzSnv801UsdNc8bK49pKaNIo4+yN2LQ2QLRVitXhShqBYFbr6ogMVXlEi8FximNdWrP0YcDSfTOszBEhVovRLo/bQ2oW7XggHcYkK6ibiXFpSLVZHspgvIbI4bky/pQ9rw9wD3D1WuHYbOnMqIT24JybBeDpnBCMWaz0Xj0hiNDMJO9nkbhBtYCt09JqtanVcKbQWNL3QN20KuDpJaqlUSXVATAadDswgSrx0MfR7baQbhIc1ziZLstIOcD8VFZbbHZ6rwKQ6wHIiHNE/YPepdI3aTwR6jjZqjWtbnibVn7MjNs8/crGflVAMfNj+8H4Kl3lewqmoIIdlDjoAZyG8oHPEKKpOK6WTk05vqR1H+1dv6s794PwWB8rLf1Z37wfguXRxWYV/UVPZPpKPr8nUT8rDf1Z37wf8Vj+1ln6s794PwXLy1YDVar1PZT4Wl6/J1A/K039Vd+9b/wAVJr/KbhpNqfNiQ5xaR1glpABE9naD5FcsoN29zRsJ3n7o1KI3bhqNrURMFoewnUvp5l3CQXZcUSNWb8gZ0aSeF++5dnfK2P1U/vR/xWv9ro/VT+9H/FcvhYIWOdU9hfpqPo6l/a639VP70f8AFZXK4SU51T2V9NS9fkspamy8KoVb9eUwb2ejctiOpF0NQb1qXjeqb+lXrH6Ver0MmoOX84YVUagU59sc7VRqgWo4NLKIhT1hq4KjH/ZcD+PkkWJyzWRz3Na0FxJAAaCTnwCI2rGNDuW697Iyr22PgOAOHYS31SsvoFzWjFEj1giNju0t9cRA7I8s9yiVLM6mQ0uEajkdy5am5HRjFRYxaKTmEARkIBGWXcpDrM8imXEQB2YEZAnXfmU285wTKddai5zWzMkNA5nYtbhcJDVSpw/O9R4VisFxmu4tDgx31S4dlwOyRoZT1r6D2xgkUusG+k4O8sisrJnXFbsq7QsqXarDUp/SUqjPbY5vvCiBS5sz4rZrQfzK1W1N0ZrSIzZz9kRlGexu7xzKeu20dXVY8bDnuI0IPcp9+UQ6lSrN2jA+Ptt0J5tIPigoK3LDuBhaVOxLvuxilWe0aTiad7XZt8ioEIle1ubVZS1xsaabidoaeyecIaSpJWZqm7xVxJLQlJZN3BZsoWnzcJ3rFgvTWTn2VhsUQs9SFkvWuJWQaqMARK4ejdotjsNnpOfvfEU2+085Dlqj/wAnnR6naapqVwXUmOa0M2Pec4d90CJG2V3yyuY0BjGta0DshoAA4ABDlVSdjLbSwjl11fI00Q60VXPOpZThjOWI9o90I3bbgpWakWUaQozAxAZmSPranLir3Zq4eMtQYPAqJedNjwaZOo7wdhQKjcle5IVHqs0cjtjmZhuIkDtHIDkFDtdmD6Yl7WOaRhLzAIORaTv0hF6tgLTUBGU5k6lQW0WPc1rgHAktg5jMEDzhCpu0kNvbAFfYHAxLZ5mfCEYue4erPW1DJaCQNIyPhl38tETsd2tpAerizzzLsycpOxFrNZjhc92ga4x3GEzp9AnUbWTHRCmA4OMmPqzGw5q5ULT6XLIHTPxVRuFkFuceH52q4sbpU3AxxJCDF2JV3CbnDQ+BVX6XdFKFoYS1radb6j2iJO54GoRupUxZTDhmOI2qDe9qgAQY2mI5ELTnfcBTi1JNHC7U3q3uY7JzSWuG0EGCo/XDejnygWbDaTU/xIJO/s5HwHkqq54KuME0POsW24KwrUqtnkEluJo3PZJb4jEPFV02pn2gDzUW4LeaNsa5vDyzHu80100sQpWp+Edip6VnAVO0R3EkJhUk8MX57i20twvba9Pq6b2kCcQdnq4Gcu5wUXrQRkeSqx3bNgRmyVgGN5KToounXexKfaWjUjvKSr1vMvKStUEZfFu+xOxJFy1SIVlWFKwXLEop0Vuz5za6VM+riD6nsMgu8YA71G0lcqx0TozZjZ7NZ2aOc/rX78+0f4QAuh07RAZG0SPFU+2Gao7wI4wPdKslZ+FrAdwEd+S5975DNbImWi0ii99WYbHaB2uPqxxJhCLpvtjsAOI1HOlxIwjETEZ7Blkplrpiq2HaOcY3jCIBHLNBfmVOm5lSrm2RgawRmTIx79ZWW8lKKsN3xRBqPa4bToVXbbYiztNzggwNYB2cVbb3sji3rj9Y5jaN09yAW1hJGYA2yJEcNxWb2YRPA9843GUVs8mhUM6tIAVfumzNNV04nADFDWl8bdiPUrTT6vqw6TBBkQ7vGzVMQrqTaBShYmXPYy4CAIgSS2R/Uo5YLe19R9IAjquyQdNvDbqq80MNN76Zd1jBPrCMTRBMDYDKs10Yn06dR4Ac5jZ3nLUoVOWbGaj8savGzOc3FTMPactx4FCbnvB1Z1ajV9YDGwEQY0cOMH3qxVjD42EKn9I2/NbRQtLfUxmnU3BtTKT3gLTVncun1K38FY6fWAmg6NaYLmj7oIMDln3Fcr+cmF6Evuzh4O0EeR1XBb6u80K76R0aeyd7Tm0+CYoO14l1FezJXR6wuc51YwGiWtnVzoEho4Az4Ih0qsxeXVQWuDXdqIyDowuEH1dkpro5aGPYKD3CmWPNRr3eqWugPadxBghK/HtpF9NrxUxANDm6FoIk67cKK29YOySK+VqKpC2WgCMjFrkWuZKS3qMzSW7g2glhCw9q3wrDmFLXyPWwMlq6D8l1iw0q9c6kii2dwAe8jxb4KhiiupdDafV2Skw5YsVT/UT8AEKvLpsUohWmPTNHf4fkorfNowkDNwkZiOzImTJ0QKzVJqnhA79T7wid4tHVYjmSY7wEoaayTaNoimxxEyCABve8j3Jyo5lQuLgCxpwt2SRqQdmcZoa50MoN3yP4v6lErvs8tIBgAOPnp5DxUsU8K4StBaaLpgSIjcO/gqPaqD2vI1A0O8HQzyVmttQfNnubOoa0cSRPvUmvZOxl67W5d40PmpLJmPSUigxzavWCWuzacIlpkGZCIOs+Cm2k2e08AZEOhxaXHfoTnsTrWgup4QTmRh2iBLvip9Wh11WGDtUw14BJ9Qx2s+UKU45aRc5bAG+LM+73ucwdZZ6pONodDxxa8aOyGRkGNFcOjV8UbRTaKLzkJLahl/8AXuUm9bG2vScxw10PayOxcys1V93WmHD0ZOeUFvEHd71JXjlES1rO51a8nCWwcwZHEaFCb4oC0sfRc2A4EEzGGPUPHNS6NYVGB9NwIcBmMxG2NxTjAHtnQsOojwlXqjJXQON44fgrHR+0mrZmh/0lEmjU5s7MnmAqT8qF0kBlcDQ4HEfZdm0nvy71cqnobxcP7u1tkbhVZEjmU/fViFajUpO+sCOR2HxhFpys7hnn5OIXKPSP9g+bmj4ra9PXPAD3J+6qJbWrNIgtAaRxDxP8qYvQ+kd3e4Jz+4XIZWgC3KkU6eQWr2LjHUwc8ZpLNoHaKSIgTWQyQFqQEN65yz1zkvoGdcifkus2elga1rThNNrBsggAYmmeZXJLipGraaFPY6oyfZBBf/C0rq9ev2aj98+4pbiFZo3Ft7mbkOLG7e4opeh9C3mShtwtik07z+Sp18PiiwIHpFvcxbXHq7PGuNze6A7PzR67fVHL3kIBaXgUqZOyoY54EVuWoXAj/LHiZPkFbMvY0t1YChW4VRx1w/gU3+kS54DHNE6tdnUcY2S4QIE6Ju9TlaY0xMcO8KHc2F9QYy0YBJMgE6wc+fksS3LSwSLvEVC45YH/AMxITttqVg9rrOAHPlrgWkvNIPJ7IBB378inbwphuMs0OEzx2we9GbtY0uxAiadJzYGfrRr4ItDvQOq7xuPioIzcPEBVPpvZRVpTlLfcf6o060SPrd4hA7wrziGogiFTZqKyVnob0hfZqnVPzpk97TvHBdTsj2uio0gtcNRpzXGn0otGm2fLNWCwdITY6zWGTTqTI1AO8bkOdJr+pD5Rc7N2LL03sYqUi+kfS0iK1MQQZZ6wG+W+5NC3ipTp1hm2o0E8CRn5ozaa7alIVaZDohw2g72n3Ko2BgYa1n+o6a9mP3XHts5tJhSFRSyi4rpKp0nuzqrS+sPVq4f9Yx4vgVTrwPpH+0fwXQOlNXG2k06hzp7mwD5qhWoS53tH3ldCm7q4KSy0QipNK0AASmyAozzmj2TByk45Q1aKgLiUlHqapIqQByZOAWcK36k7ikKZ3JY6CkixdA7LNoNTZTY497+wPeVdL0qRSI3k+cAe9V/oHRw0KzzkXVGtHJjZPm/yRa9HnFSYPrObPi4mPAJOr1TNJ+Sw2KnhpN2QE5fbZbTA+zOfNa1TDG9yze4+jJ2Uz5E6oXm5RAvUnqaU/wCMZ/0FHujtYBlZ32YjuYq9e9QdVSGvpT/IUYugzZ4H95Va3uAE+QVvYp7Dtppk9cB9hp72xPuQu7XgjrH5wSDptGQ00mEboH0tQbC14UO5Gk0nwMy7DJ7s44RKxItbEm01i6lI7XaExlphBABzmRCndHq0uqCI7B1PayjUd6GUbP2ohrQMhJlzs5xHzRa7Whr3EakPGvCfgt0X1oHNdLIDq7c4nnHuQSu8EnWOCfr18j2p2RooFoq4RlAOhJMKnuESBNBs2jvK06W0SH0SwSSTtjSFKuiniruJO8yNuiI3jdRrWmzUwYaXHEdoEDEm6SwBqPJG6NXw6zRjILHatOgnirLeN3tc1tWnJwuL2xsa/KozzB7kfq9CLG9mCpTL27AXERlswwqx04Y2wUG0rO94xyMLnYi1jRsdrtjOUKtwTT1x+SUq6k9PkEXrcT6lUNaWF2cMDgX9otMkDQAA58lz/pPcNax1GtrYe2C5pY7ENcwctRKtvRS1tpuc99fqiWgPMdY9wOcNOjRohHT63UKoaaXWFwcQXvcTjBGwZAaA5BGpu2AtSHkp5KjVdU+DmpdMCNAmb2FJK4DqtzSReuGzsWFrWD0BPC7bmsdURsU8BZhczms7C4dLYPXJTw0GcZdHNxA8gFItbJtFMfZP4D/ct7O2Ghu5rG9+vxTtETX7/ifwCxF5AsK2/KOYW1ofja0fZBEjiZ+Cavl0OHL3Ba3c30RcdSVUSgXfWTKAG173HuarNcDJZZxoJe/wED3qsX+6GUeb/cFbbibhNLhSH8Rkq5bf97KMU/pKnsvI7s1Gusk0jGUuMbpJAAduEE5repWw2h07ZA44gR8Vm5GnqNYh0aSQQ4ZieWizIrwPU7JgfmWkj12AZNB0LTrPvUym4B8g5Z7I1Y5RLRUwNc2cROh1xyRPeN3JZc4ZHTfPIjepTfUv3MtYA1U5Z92SiVgRvkRsJMA7uSw60PNRrADhAkkNa1wyPDfC1kmWl2fE6jYotwprc/07tfV28wrPYaXpmv8AsMfHtOgD4qu3UPSnMHskZcwi9pvMWarSJzxbDpxCdpPpFqmWWuz36G0n1KhhtNpc88GiSuQX3fz7dFR2RzIG4OMgdwhHvlmv9tOxMpUcnWhwxf5bRid4nCPFcYo3zWbk13lKYlTlNKzBU6kYSyi64gBBLvAfght/scBTxYoOIgnIHTRFLjJc6ljzPZxE6Exi07wpvTyzg0GPH1XweGIEe8BLJ2mkNSleLKQE4276rsw1xB03KO4olZr4qtaGtcIGQylM58CzSe5Fdc9f/DckiX/UNf7Q8ElWqReiP3DXUpMs+Y5qIH8VIsRJeBzPkuToZ2XNWLDQfMcSNOBTl3H0v7R/Pmm7FlHAFK6HEPbxB/oiLYRC98uBdA7/AATtIRQHGVHvBsuI/OgU+0wKDBtLf/YVLZEKtfZxdSPvP/2hXm72w5vsU/IKi2l4JZvDnbMs8MZlX+y60+LAFJdqKYLt4ItAP3golpt5pYqTWzJfD8RyJJMAAa5ohe3rjPMOzy3cVDvZ0OcAwuJIdIOkt3anRZkRPAPNNzRjl28tLp725ZFTWWomniLpyEHSdhlD2WkiGweOLICNMhqdFuH9h44TlltWYuzLtgjYmjRrp00aQliBI7O8a/FRa95NkNEgnbjdAgxGU6wpFEguyc6BMGfzCI1YidydcFIGq4gRv7WL86IT8qVcsbQeNjxPIyFYej8TUgk6SSSdp0VZ+VkTQ5YT/FHxT1FdKFqncVj5Qg976ILpDaYieJKqDbNnCtl71/nDLPUGppBrvaaYd+eKYNMUqDnZY39hk8dSO6fJGjJpWJaLy0HLpfLqROQkeEADyRvpbZZsdTMOAAII+6Qg90DC5sfVHkGgfFG6hL6NVh2tf7ikm+tBkulnLlmnotWrYDJPCptKS1JSWQly3YRuU+6mZuMaNK3FiCkWeiGh2esTt0zXGjK7OtVfQx5joY47mk+X9FvdQMsdugHvhN2unhovJ+yR45KbdrYLRwHijrtEiTeZio/Penr6l1NgGmGD2i2PAodelVwqEbJHhtRO9MqY4AearwiFevB5a+g2MjOp3lsQO4roVngdXwZPlHxXOr4d6ezj2e7tkn3BdCstSHUyRIDBlx48FctkZkR79IY5rnZCCShhtYq4XtEjCQQTBlp2HvGqldKrwe8BrXMDZgtwDHmMyHHQRuQWyPw0xABwuI36j+ixIuOxpVe0OIccJJyB1zz3cdVpaawDiAcsGeWpjcmqrwS8va4vM4ZB3CZ5AFNGgcUkEHCT4AxCyjRANnGKRGeem3gNiLWOgYAAM8vxUSlZy7POPA98qW+y4dQ79mCt5IGOj9NwL8W4ZZTqdxKr/wAqFL0P7J8QZRfouAC+MWz1i0nb9nRRunjZouH3T7k9T7ULT7jnHRu0UzRLKjg3C7E2dSHZOAG0yB4rN6V+srMEQ1pAaD5k8Sg12NlzR95GKjptHJ3uW6mJF01eJYbG+CeLXe8I9YIyJdMmC0jScpB3IBZ9P2XH+JF7FUgAHuSNTEv4Dw7Tm1oZhe5u5zh4Ej4JgVokHREr+pYbRWH33HxM/FCKg1XTjZoSlgya6S1SWsGcnRRa3bQp1jqy0yNcvz4BM4eCdDIA/Oq4VNq526+Ij1s+hI3lo13kKTQrQ8cIUS36MG9zfLNaWl+F/cmHsJpXYVvOHPBGhI96IXn6oH5yCq1ovKI3iIHJYpdIS7J+SHdYHY8BWcNVje9Hf/IpD2fiuhU7vLwHE5YWmJI0ggSNmQXNLZVDrRSI4d2q6tZakUWmdgRH2piE04uzK1bxNdg0hpBkcSfwQyjIFQTBD2585HxRS+WelaftZHeg9AR1zRsEx7MFCNLYVXM6zDhOs+a2tDu1tEtMeCboVgHANDtJdqc9gE+Pgtq9WX5jYdnBZRAazKc8wdJ357OBUlltqMGRbGebpyTDXBpkmARsbMxuy5LS0W0hwYzvyFQ+4wjRi2RySDnRR5cKjpBkjMTuO/msdMhNN3s/AqV0bb6IkiCXHUYTkBsgJjpW3sO5fAp2PYLS7jjly/SM9r8UT0rH2/ih9wj0o4EqfaPpubpV1e/4NUuwsVEEj/8AP3yVMs9UBzVGp5MPJg8QVrPqEEZkiBrqNUlVWWMU+0B9LqcWl/ENPl/RV86qy9M2+mad7B5Eqtt1XRpvpTFJrJqEkklsxk6K20P4KZajk0cVGpUASM0/bDMHiuHSzdo63EYshy1uHWUhxJPc3+oTFoeaj8LBOxO/NXVarSNACJ5wj9isDaQ0zUq1VshmjCHDx1zzLwhm6biYBiqZniod+3E09pg8FYOukJipUCBd7mFxtXXruUH6N4LtQdq6XdlvFSg2Cq1ed2NqbFBu+2Os7gw+rOUo0al1YZrxhxcNccSRZL7Pap8x5nahdP6ersljv5Sil7VmuZTcPLfxQqmfTOO0tPuOSIchLBFsFbB9bED62eYOzVS7U8FwjdGo/FRupDYeQc5Do8WlYylsHnGaohHDXOAccWR2xocj70427HNIIMO7QyMHTVZNMhpk6aaj/wBp20PqOJDC52ERkBOeui2iB24KZbRAcSTiJJJk+KY6Tt7B5J3o81wojFrJmRG1a9IxLD7JXQXaKPuONXIPTO5u96lWnKqOaauNvpXncXfzKTbjNfvVT/U+DcOwsP1Xcx5NTFEkuaNzgprWeid7Z9wWbks2JxcQYaJnZMZBKVHuHh2oFdNWzUp+yZ8VV6zCBKvt63WK5a4uIgEZc0MqdG2xBeY5BHhxEIpJmXw855RVhTSVrb0aZH0h8AktfUQM/ST9BOxPJcO9EWU8RAQLo3XD8RwkEANkuLiZk/AK6XTZxGaQq/01ZDUamqWpkywUGtGSeqgbU0BhKxXfJhJklJyd2IEJis1SRSgSmKzdqsyMgIRe1JrgZRF9WELtj5Vo3Cbg7oj2G8i4Cm76sx8ERszpr90DwVdqnC4Eb0Vu6sHVduZj4FMxzk1XtLqRNtNSWtaM5ie78TA71Hq08HacM8Q0I00A5J0iCSZBbGGBIydt3Ds6ofejnY8Ts89CMxI71a3FiXXtQLYGE74idRtTfXwCSwOJk9rFInTIDNNWKzY3HFoDlzTluu12GWuH71h/3LS3LLJcdTFSB3k6CNvJZv71f2Smuj1MtoMB1z4/WKdv71O4rox7UKPuOSXLT7dY/wDkcP4it7QPTj2lIuan9Kf/ADP/AJimXCa45ocneowkVaBZGj0R9sqPd9uNN7mGcLwBE5BwMgx3wpdkbNE7pcfMoHUeOuEb80u83DLZFjJkbt61PcoN4Xj1eEYQ6QcySNOShi/R/hifachOlJ5Q1CpFRsG8CSBfp/7g/wBRSU5dT7GubD7kroiPRu9v/arvY9AsJIXF94tT7QkQmH+sspJcscKiWjRJJWRA5+1C7asJKMtAa1qVcfrt9oe8JJJqGxb2ZvWefnL8zq7buBIU28R2KR2kCTt1SSWnuARt9nmfitbyrODRDiORIWElFuWyx3AZoMnP1v5inL+9QcikkujHtFfJza6PVf8A5lT+YqK3/wCwPztCSSD/AJGFX6aLhcIkUwdMWn7RVUq/Tn2j70kkHywno36ReszkfghrdAkkjQ7TTNAEkkloh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jpeg;base64,/9j/4AAQSkZJRgABAQAAAQABAAD/2wCEAAkGBxQTEhUUExQVFRUXGBgWFBUUFBcUFRcXFRcWFxQYFRgYHCggGBolHBQUITEhJSkrLi4uGB8zODMsNygtLisBCgoKDg0OGxAQGywkHyQsLCwsLCwsLCwsLCwsLCwsLCwsLCwsLCwsLCwsLCwsLCwsLCwsLCwsLCwsLCwsLCwsLP/AABEIAQIAtAMBIgACEQEDEQH/xAAcAAABBAMBAAAAAAAAAAAAAAAFAAMEBgECBwj/xABJEAABAwEFBAYFCAcHBAMAAAABAAIRAwQFEiExQVFhcQYTIoGRoSMycrHBBxQzQlJi0fAVVIKTorLhF0NTc5LC0hZEY/EkNIP/xAAZAQACAwEAAAAAAAAAAAAAAAADBAABAgX/xAAtEQACAQMCBgEDAwUAAAAAAAAAAQIDESESMQQTIjJBUYEUYbEzcZEjQkOh8P/aAAwDAQACEQMRAD8A421OVTksBqTxks+S7jSSy1bKyhtbYlsWpQpchKs1fYUQNYQgyyAUKUE8hY1NOA9TOSfs9jqVnClSaX1HaMbmTvJ3DiclYuivQ19UNdWPVty7OjzOk/Zndry1XWLiu6nQZgpNDWxsEuM6lx2krm1Kygzpvphk88Wmw1KDsFam+k/7L2lpPKfWHELAK9HXjZmPZ1b2te0jNj2B7Tlu2LmnST5P6bpfZew77AJNI7wJ7VM95HJajxUZd2CoVHY55IWMkaHQq3fqtbmGSPELP/RVu/VK/wDoKaSKddEG6GE1qeES7ECByXoOjZiaJbm1oYWg4c3PIlzuWxcf6MdCq5rDrGupuafVcC13NdurWJ7bLha/A4MDZk7BE5/WQZrVL9gFapex5mtdPC94Ooc4HxKagK3390Gr9cepY+ti7RwiSCTniPNN/wBm94YcXzZ3LE3F4SjRyroNz0ip5LMhWL/oO3fqtXwH4rLegFuP/a1fAD4rZXORXHPC0NUK60fktt7mz1IHBz2gpmr8mtvGtmceTmH4qWMuv6sVBjgVlWpvyf24f9rU/h/FJYZnX90UaAnMEjRFHXJH1lJoWBrRqi8xCnLYAFE7kupVjNmC1NkHBVzS+UV0UkurO5WL5gN4WwsA3hVzjXKKxCv/AEE6Mg0vnVSAf7kObiDWgwaxE5mZDRwJ3Kv2a4TWr06TSBjcGk7m6vd3NBPcurVnNgNpiGNAA5NGEZbIAjzQOJ4jTGy3YfhaS16n4/JvSqekkEwB2S7OAPWe7iVZLNWmCCWt0mAC7x0CqTa4MAZxGm0DYR5K0XfoHAbJGngkaUbrUwtaTbyTapMyHEjLZI4AtG+eCFXtTzLx2XaEbOXJG6LyWtdVApknQ5xnkJ2lCb7aBJEweEZSrq2km/8AYKldSsRui3SHqanU1D6N2YJPqE7t4MroQMhcavdwDmgQIz5ZbfFXG57wfTu8ucc3B3UN24NAe/Mpng67S0PZF8VRTtNbsk2C1061se5tQFwJbhjQMyyRa1PZPbqDI+qdJ0VA6Htf1/qnIPcciNiN2WH0XY8vWzj7xzlU5Xz7BOOQtQr0qVqjH26nZLR6uebeSsgXLL9DxXp1Gh0EMe0xObeXculXfbG1WBzTsEjaDGhCb4aeHEFVjsyUlCSSaAmIShZSUIYhJZSUIeXDdFU7Sl+havFWs20bgtTb+CR1Ma0lW/QtTeVj9D1N5VhtFv5KKbdyV6mVpBH6Iqb1kXTU3+am269iG5Qq26/avBaimynZB2wWepRqB4dmNeR1Vqs15dZG/PTJczqXvUOpRO5LzcwdY89guLJj1XQCJ4IHEcO5K63GKFTS7PYv9GoQ/FI1yB27D71abqOYAlwJAyO3YQIzK53d14tL5cchGWpIMSQO5XBl6UxSLhRqZy1ri7DrAkOMHJsHMIFJNJoJWjkuQttJ4LHlri0iRrB1HMwUPvWztIOHJo1gfBVml0hqktFOyhrsw14eRkRkchrkdu1Zt9stb5qOa2nTb7T82mC7YYnOFHSpu1/kxGNSOUa0rv6+0CidXOjjAzefJdMr3RSc1rcMBjQ1sbAMgFT+gFdhrvc8tNR4imWns4dXATmHExrqAF0AJ3haEVB3zcBxFVuSS8EGx3cKc4Y5xmnhZ+yWw3PwUlJHVGC2F3NsG1brxAAkQOE5btVIsFhbSBDdup3qUkrjSjHKRHJsSSSSIZEkkkoQSSSShDziWlNvnejvzSnv801UsdNc8bK49pKaNIo4+yN2LQ2QLRVitXhShqBYFbr6ogMVXlEi8FximNdWrP0YcDSfTOszBEhVovRLo/bQ2oW7XggHcYkK6ibiXFpSLVZHspgvIbI4bky/pQ9rw9wD3D1WuHYbOnMqIT24JybBeDpnBCMWaz0Xj0hiNDMJO9nkbhBtYCt09JqtanVcKbQWNL3QN20KuDpJaqlUSXVATAadDswgSrx0MfR7baQbhIc1ziZLstIOcD8VFZbbHZ6rwKQ6wHIiHNE/YPepdI3aTwR6jjZqjWtbnibVn7MjNs8/crGflVAMfNj+8H4Kl3lewqmoIIdlDjoAZyG8oHPEKKpOK6WTk05vqR1H+1dv6s794PwWB8rLf1Z37wfguXRxWYV/UVPZPpKPr8nUT8rDf1Z37wf8Vj+1ln6s794PwXLy1YDVar1PZT4Wl6/J1A/K039Vd+9b/wAVJr/KbhpNqfNiQ5xaR1glpABE9naD5FcsoN29zRsJ3n7o1KI3bhqNrURMFoewnUvp5l3CQXZcUSNWb8gZ0aSeF++5dnfK2P1U/vR/xWv9ro/VT+9H/FcvhYIWOdU9hfpqPo6l/a639VP70f8AFZXK4SU51T2V9NS9fkspamy8KoVb9eUwb2ejctiOpF0NQb1qXjeqb+lXrH6Ver0MmoOX84YVUagU59sc7VRqgWo4NLKIhT1hq4KjH/ZcD+PkkWJyzWRz3Na0FxJAAaCTnwCI2rGNDuW697Iyr22PgOAOHYS31SsvoFzWjFEj1giNju0t9cRA7I8s9yiVLM6mQ0uEajkdy5am5HRjFRYxaKTmEARkIBGWXcpDrM8imXEQB2YEZAnXfmU285wTKddai5zWzMkNA5nYtbhcJDVSpw/O9R4VisFxmu4tDgx31S4dlwOyRoZT1r6D2xgkUusG+k4O8sisrJnXFbsq7QsqXarDUp/SUqjPbY5vvCiBS5sz4rZrQfzK1W1N0ZrSIzZz9kRlGexu7xzKeu20dXVY8bDnuI0IPcp9+UQ6lSrN2jA+Ptt0J5tIPigoK3LDuBhaVOxLvuxilWe0aTiad7XZt8ioEIle1ubVZS1xsaabidoaeyecIaSpJWZqm7xVxJLQlJZN3BZsoWnzcJ3rFgvTWTn2VhsUQs9SFkvWuJWQaqMARK4ejdotjsNnpOfvfEU2+085Dlqj/wAnnR6naapqVwXUmOa0M2Pec4d90CJG2V3yyuY0BjGta0DshoAA4ABDlVSdjLbSwjl11fI00Q60VXPOpZThjOWI9o90I3bbgpWakWUaQozAxAZmSPranLir3Zq4eMtQYPAqJedNjwaZOo7wdhQKjcle5IVHqs0cjtjmZhuIkDtHIDkFDtdmD6Yl7WOaRhLzAIORaTv0hF6tgLTUBGU5k6lQW0WPc1rgHAktg5jMEDzhCpu0kNvbAFfYHAxLZ5mfCEYue4erPW1DJaCQNIyPhl38tETsd2tpAerizzzLsycpOxFrNZjhc92ga4x3GEzp9AnUbWTHRCmA4OMmPqzGw5q5ULT6XLIHTPxVRuFkFuceH52q4sbpU3AxxJCDF2JV3CbnDQ+BVX6XdFKFoYS1radb6j2iJO54GoRupUxZTDhmOI2qDe9qgAQY2mI5ELTnfcBTi1JNHC7U3q3uY7JzSWuG0EGCo/XDejnygWbDaTU/xIJO/s5HwHkqq54KuME0POsW24KwrUqtnkEluJo3PZJb4jEPFV02pn2gDzUW4LeaNsa5vDyzHu80100sQpWp+Edip6VnAVO0R3EkJhUk8MX57i20twvba9Pq6b2kCcQdnq4Gcu5wUXrQRkeSqx3bNgRmyVgGN5KToounXexKfaWjUjvKSr1vMvKStUEZfFu+xOxJFy1SIVlWFKwXLEop0Vuz5za6VM+riD6nsMgu8YA71G0lcqx0TozZjZ7NZ2aOc/rX78+0f4QAuh07RAZG0SPFU+2Gao7wI4wPdKslZ+FrAdwEd+S5975DNbImWi0ii99WYbHaB2uPqxxJhCLpvtjsAOI1HOlxIwjETEZ7Blkplrpiq2HaOcY3jCIBHLNBfmVOm5lSrm2RgawRmTIx79ZWW8lKKsN3xRBqPa4bToVXbbYiztNzggwNYB2cVbb3sji3rj9Y5jaN09yAW1hJGYA2yJEcNxWb2YRPA9843GUVs8mhUM6tIAVfumzNNV04nADFDWl8bdiPUrTT6vqw6TBBkQ7vGzVMQrqTaBShYmXPYy4CAIgSS2R/Uo5YLe19R9IAjquyQdNvDbqq80MNN76Zd1jBPrCMTRBMDYDKs10Yn06dR4Ac5jZ3nLUoVOWbGaj8savGzOc3FTMPactx4FCbnvB1Z1ajV9YDGwEQY0cOMH3qxVjD42EKn9I2/NbRQtLfUxmnU3BtTKT3gLTVncun1K38FY6fWAmg6NaYLmj7oIMDln3Fcr+cmF6Evuzh4O0EeR1XBb6u80K76R0aeyd7Tm0+CYoO14l1FezJXR6wuc51YwGiWtnVzoEho4Az4Ih0qsxeXVQWuDXdqIyDowuEH1dkpro5aGPYKD3CmWPNRr3eqWugPadxBghK/HtpF9NrxUxANDm6FoIk67cKK29YOySK+VqKpC2WgCMjFrkWuZKS3qMzSW7g2glhCw9q3wrDmFLXyPWwMlq6D8l1iw0q9c6kii2dwAe8jxb4KhiiupdDafV2Skw5YsVT/UT8AEKvLpsUohWmPTNHf4fkorfNowkDNwkZiOzImTJ0QKzVJqnhA79T7wid4tHVYjmSY7wEoaayTaNoimxxEyCABve8j3Jyo5lQuLgCxpwt2SRqQdmcZoa50MoN3yP4v6lErvs8tIBgAOPnp5DxUsU8K4StBaaLpgSIjcO/gqPaqD2vI1A0O8HQzyVmttQfNnubOoa0cSRPvUmvZOxl67W5d40PmpLJmPSUigxzavWCWuzacIlpkGZCIOs+Cm2k2e08AZEOhxaXHfoTnsTrWgup4QTmRh2iBLvip9Wh11WGDtUw14BJ9Qx2s+UKU45aRc5bAG+LM+73ucwdZZ6pONodDxxa8aOyGRkGNFcOjV8UbRTaKLzkJLahl/8AXuUm9bG2vScxw10PayOxcys1V93WmHD0ZOeUFvEHd71JXjlES1rO51a8nCWwcwZHEaFCb4oC0sfRc2A4EEzGGPUPHNS6NYVGB9NwIcBmMxG2NxTjAHtnQsOojwlXqjJXQON44fgrHR+0mrZmh/0lEmjU5s7MnmAqT8qF0kBlcDQ4HEfZdm0nvy71cqnobxcP7u1tkbhVZEjmU/fViFajUpO+sCOR2HxhFpys7hnn5OIXKPSP9g+bmj4ra9PXPAD3J+6qJbWrNIgtAaRxDxP8qYvQ+kd3e4Jz+4XIZWgC3KkU6eQWr2LjHUwc8ZpLNoHaKSIgTWQyQFqQEN65yz1zkvoGdcifkus2elga1rThNNrBsggAYmmeZXJLipGraaFPY6oyfZBBf/C0rq9ev2aj98+4pbiFZo3Ft7mbkOLG7e4opeh9C3mShtwtik07z+Sp18PiiwIHpFvcxbXHq7PGuNze6A7PzR67fVHL3kIBaXgUqZOyoY54EVuWoXAj/LHiZPkFbMvY0t1YChW4VRx1w/gU3+kS54DHNE6tdnUcY2S4QIE6Ju9TlaY0xMcO8KHc2F9QYy0YBJMgE6wc+fksS3LSwSLvEVC45YH/AMxITttqVg9rrOAHPlrgWkvNIPJ7IBB378inbwphuMs0OEzx2we9GbtY0uxAiadJzYGfrRr4ItDvQOq7xuPioIzcPEBVPpvZRVpTlLfcf6o060SPrd4hA7wrziGogiFTZqKyVnob0hfZqnVPzpk97TvHBdTsj2uio0gtcNRpzXGn0otGm2fLNWCwdITY6zWGTTqTI1AO8bkOdJr+pD5Rc7N2LL03sYqUi+kfS0iK1MQQZZ6wG+W+5NC3ipTp1hm2o0E8CRn5ozaa7alIVaZDohw2g72n3Ko2BgYa1n+o6a9mP3XHts5tJhSFRSyi4rpKp0nuzqrS+sPVq4f9Yx4vgVTrwPpH+0fwXQOlNXG2k06hzp7mwD5qhWoS53tH3ldCm7q4KSy0QipNK0AASmyAozzmj2TByk45Q1aKgLiUlHqapIqQByZOAWcK36k7ikKZ3JY6CkixdA7LNoNTZTY497+wPeVdL0qRSI3k+cAe9V/oHRw0KzzkXVGtHJjZPm/yRa9HnFSYPrObPi4mPAJOr1TNJ+Sw2KnhpN2QE5fbZbTA+zOfNa1TDG9yze4+jJ2Uz5E6oXm5RAvUnqaU/wCMZ/0FHujtYBlZ32YjuYq9e9QdVSGvpT/IUYugzZ4H95Va3uAE+QVvYp7Dtppk9cB9hp72xPuQu7XgjrH5wSDptGQ00mEboH0tQbC14UO5Gk0nwMy7DJ7s44RKxItbEm01i6lI7XaExlphBABzmRCndHq0uqCI7B1PayjUd6GUbP2ohrQMhJlzs5xHzRa7Whr3EakPGvCfgt0X1oHNdLIDq7c4nnHuQSu8EnWOCfr18j2p2RooFoq4RlAOhJMKnuESBNBs2jvK06W0SH0SwSSTtjSFKuiniruJO8yNuiI3jdRrWmzUwYaXHEdoEDEm6SwBqPJG6NXw6zRjILHatOgnirLeN3tc1tWnJwuL2xsa/KozzB7kfq9CLG9mCpTL27AXERlswwqx04Y2wUG0rO94xyMLnYi1jRsdrtjOUKtwTT1x+SUq6k9PkEXrcT6lUNaWF2cMDgX9otMkDQAA58lz/pPcNax1GtrYe2C5pY7ENcwctRKtvRS1tpuc99fqiWgPMdY9wOcNOjRohHT63UKoaaXWFwcQXvcTjBGwZAaA5BGpu2AtSHkp5KjVdU+DmpdMCNAmb2FJK4DqtzSReuGzsWFrWD0BPC7bmsdURsU8BZhczms7C4dLYPXJTw0GcZdHNxA8gFItbJtFMfZP4D/ct7O2Ghu5rG9+vxTtETX7/ifwCxF5AsK2/KOYW1ofja0fZBEjiZ+Cavl0OHL3Ba3c30RcdSVUSgXfWTKAG173HuarNcDJZZxoJe/wED3qsX+6GUeb/cFbbibhNLhSH8Rkq5bf97KMU/pKnsvI7s1Gusk0jGUuMbpJAAduEE5repWw2h07ZA44gR8Vm5GnqNYh0aSQQ4ZieWizIrwPU7JgfmWkj12AZNB0LTrPvUym4B8g5Z7I1Y5RLRUwNc2cROh1xyRPeN3JZc4ZHTfPIjepTfUv3MtYA1U5Z92SiVgRvkRsJMA7uSw60PNRrADhAkkNa1wyPDfC1kmWl2fE6jYotwprc/07tfV28wrPYaXpmv8AsMfHtOgD4qu3UPSnMHskZcwi9pvMWarSJzxbDpxCdpPpFqmWWuz36G0n1KhhtNpc88GiSuQX3fz7dFR2RzIG4OMgdwhHvlmv9tOxMpUcnWhwxf5bRid4nCPFcYo3zWbk13lKYlTlNKzBU6kYSyi64gBBLvAfght/scBTxYoOIgnIHTRFLjJc6ljzPZxE6Exi07wpvTyzg0GPH1XweGIEe8BLJ2mkNSleLKQE4276rsw1xB03KO4olZr4qtaGtcIGQylM58CzSe5Fdc9f/DckiX/UNf7Q8ElWqReiP3DXUpMs+Y5qIH8VIsRJeBzPkuToZ2XNWLDQfMcSNOBTl3H0v7R/Pmm7FlHAFK6HEPbxB/oiLYRC98uBdA7/AATtIRQHGVHvBsuI/OgU+0wKDBtLf/YVLZEKtfZxdSPvP/2hXm72w5vsU/IKi2l4JZvDnbMs8MZlX+y60+LAFJdqKYLt4ItAP3golpt5pYqTWzJfD8RyJJMAAa5ohe3rjPMOzy3cVDvZ0OcAwuJIdIOkt3anRZkRPAPNNzRjl28tLp725ZFTWWomniLpyEHSdhlD2WkiGweOLICNMhqdFuH9h44TlltWYuzLtgjYmjRrp00aQliBI7O8a/FRa95NkNEgnbjdAgxGU6wpFEguyc6BMGfzCI1YidydcFIGq4gRv7WL86IT8qVcsbQeNjxPIyFYej8TUgk6SSSdp0VZ+VkTQ5YT/FHxT1FdKFqncVj5Qg976ILpDaYieJKqDbNnCtl71/nDLPUGppBrvaaYd+eKYNMUqDnZY39hk8dSO6fJGjJpWJaLy0HLpfLqROQkeEADyRvpbZZsdTMOAAII+6Qg90DC5sfVHkGgfFG6hL6NVh2tf7ikm+tBkulnLlmnotWrYDJPCptKS1JSWQly3YRuU+6mZuMaNK3FiCkWeiGh2esTt0zXGjK7OtVfQx5joY47mk+X9FvdQMsdugHvhN2unhovJ+yR45KbdrYLRwHijrtEiTeZio/Penr6l1NgGmGD2i2PAodelVwqEbJHhtRO9MqY4AearwiFevB5a+g2MjOp3lsQO4roVngdXwZPlHxXOr4d6ezj2e7tkn3BdCstSHUyRIDBlx48FctkZkR79IY5rnZCCShhtYq4XtEjCQQTBlp2HvGqldKrwe8BrXMDZgtwDHmMyHHQRuQWyPw0xABwuI36j+ixIuOxpVe0OIccJJyB1zz3cdVpaawDiAcsGeWpjcmqrwS8va4vM4ZB3CZ5AFNGgcUkEHCT4AxCyjRANnGKRGeem3gNiLWOgYAAM8vxUSlZy7POPA98qW+y4dQ79mCt5IGOj9NwL8W4ZZTqdxKr/wAqFL0P7J8QZRfouAC+MWz1i0nb9nRRunjZouH3T7k9T7ULT7jnHRu0UzRLKjg3C7E2dSHZOAG0yB4rN6V+srMEQ1pAaD5k8Sg12NlzR95GKjptHJ3uW6mJF01eJYbG+CeLXe8I9YIyJdMmC0jScpB3IBZ9P2XH+JF7FUgAHuSNTEv4Dw7Tm1oZhe5u5zh4Ej4JgVokHREr+pYbRWH33HxM/FCKg1XTjZoSlgya6S1SWsGcnRRa3bQp1jqy0yNcvz4BM4eCdDIA/Oq4VNq526+Ij1s+hI3lo13kKTQrQ8cIUS36MG9zfLNaWl+F/cmHsJpXYVvOHPBGhI96IXn6oH5yCq1ovKI3iIHJYpdIS7J+SHdYHY8BWcNVje9Hf/IpD2fiuhU7vLwHE5YWmJI0ggSNmQXNLZVDrRSI4d2q6tZakUWmdgRH2piE04uzK1bxNdg0hpBkcSfwQyjIFQTBD2585HxRS+WelaftZHeg9AR1zRsEx7MFCNLYVXM6zDhOs+a2tDu1tEtMeCboVgHANDtJdqc9gE+Pgtq9WX5jYdnBZRAazKc8wdJ357OBUlltqMGRbGebpyTDXBpkmARsbMxuy5LS0W0hwYzvyFQ+4wjRi2RySDnRR5cKjpBkjMTuO/msdMhNN3s/AqV0bb6IkiCXHUYTkBsgJjpW3sO5fAp2PYLS7jjly/SM9r8UT0rH2/ih9wj0o4EqfaPpubpV1e/4NUuwsVEEj/8AP3yVMs9UBzVGp5MPJg8QVrPqEEZkiBrqNUlVWWMU+0B9LqcWl/ENPl/RV86qy9M2+mad7B5Eqtt1XRpvpTFJrJqEkklsxk6K20P4KZajk0cVGpUASM0/bDMHiuHSzdo63EYshy1uHWUhxJPc3+oTFoeaj8LBOxO/NXVarSNACJ5wj9isDaQ0zUq1VshmjCHDx1zzLwhm6biYBiqZniod+3E09pg8FYOukJipUCBd7mFxtXXruUH6N4LtQdq6XdlvFSg2Cq1ed2NqbFBu+2Os7gw+rOUo0al1YZrxhxcNccSRZL7Pap8x5nahdP6ersljv5Sil7VmuZTcPLfxQqmfTOO0tPuOSIchLBFsFbB9bED62eYOzVS7U8FwjdGo/FRupDYeQc5Do8WlYylsHnGaohHDXOAccWR2xocj70427HNIIMO7QyMHTVZNMhpk6aaj/wBp20PqOJDC52ERkBOeui2iB24KZbRAcSTiJJJk+KY6Tt7B5J3o81wojFrJmRG1a9IxLD7JXQXaKPuONXIPTO5u96lWnKqOaauNvpXncXfzKTbjNfvVT/U+DcOwsP1Xcx5NTFEkuaNzgprWeid7Z9wWbks2JxcQYaJnZMZBKVHuHh2oFdNWzUp+yZ8VV6zCBKvt63WK5a4uIgEZc0MqdG2xBeY5BHhxEIpJmXw855RVhTSVrb0aZH0h8AktfUQM/ST9BOxPJcO9EWU8RAQLo3XD8RwkEANkuLiZk/AK6XTZxGaQq/01ZDUamqWpkywUGtGSeqgbU0BhKxXfJhJklJyd2IEJis1SRSgSmKzdqsyMgIRe1JrgZRF9WELtj5Vo3Cbg7oj2G8i4Cm76sx8ERszpr90DwVdqnC4Eb0Vu6sHVduZj4FMxzk1XtLqRNtNSWtaM5ie78TA71Hq08HacM8Q0I00A5J0iCSZBbGGBIydt3Ds6ofejnY8Ts89CMxI71a3FiXXtQLYGE74idRtTfXwCSwOJk9rFInTIDNNWKzY3HFoDlzTluu12GWuH71h/3LS3LLJcdTFSB3k6CNvJZv71f2Smuj1MtoMB1z4/WKdv71O4rox7UKPuOSXLT7dY/wDkcP4it7QPTj2lIuan9Kf/ADP/AJimXCa45ocneowkVaBZGj0R9sqPd9uNN7mGcLwBE5BwMgx3wpdkbNE7pcfMoHUeOuEb80u83DLZFjJkbt61PcoN4Xj1eEYQ6QcySNOShi/R/hifachOlJ5Q1CpFRsG8CSBfp/7g/wBRSU5dT7GubD7kroiPRu9v/arvY9AsJIXF94tT7QkQmH+sspJcscKiWjRJJWRA5+1C7asJKMtAa1qVcfrt9oe8JJJqGxb2ZvWefnL8zq7buBIU28R2KR2kCTt1SSWnuARt9nmfitbyrODRDiORIWElFuWyx3AZoMnP1v5inL+9QcikkujHtFfJza6PVf8A5lT+YqK3/wCwPztCSSD/AJGFX6aLhcIkUwdMWn7RVUq/Tn2j70kkHywno36ReszkfghrdAkkjQ7TTNAEkkloh//Z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data:image/jpeg;base64,/9j/4AAQSkZJRgABAQAAAQABAAD/2wCEAAkGBxQTEhUUExQWFRUXGBoYGBcXGRwXHBwaHBgXHBgVGBcYHCggGBwlHBccITEhJSkrLi4uGB8zODMsNygtLisBCgoKDg0OGxAQGzQkICQ0LCwvLCwsLCwsLCwsLCw0LCwsLCwsLCwsLDQsLCwsLCwsLCwsLCwsLCwsLCwsLCwsLP/AABEIAMsA+AMBIgACEQEDEQH/xAAcAAABBQEBAQAAAAAAAAAAAAAFAAIDBAYBBwj/xABHEAABAwEFAwcJBQcDAwUAAAABAAIRAwQFEiExQVFhBhMicYGRoQcUMkJSscHR8CNTcpLhFTNigqKy8STC0hdDgzRjc7Pj/8QAGQEAAgMBAAAAAAAAAAAAAAAAAQMAAgQF/8QAKREAAgICAQQDAAAHAQAAAAAAAAECEQMhEhMxQVEEIjJCYXGBobHRFP/aAAwDAQACEQMRAD8A8bAUjSkGpzWqoSGokAu1GrjWFEAi1ItTg0pKEIsKfhT8KUIWQa1qnp1yFEUoQdMsm0WHWsmAiVm0QmlQJcAAXEkAAAkkkwAANSTsXqPJrkYGAOtMF21hzYzg46VXx6vojbiWb5DjFG34ic2wFyf5O1rU4Cm04Cc6hHRA2kSRMfovRbp8nVlZSPPjzio/KTiaGif+2GukH+InwMI7ZKbMADRDcsjt3YuAAnDoBloEVBlvqiTqe2I7M+1cueaT/Oh+WS7I80vnyV0yf9LWLHHSlWzHUKgEjPeHarz+/LktNkdFopOYD6L/AEmO/DUHRO+Jngvom1CfVnXPMDrJIEd/cg1pa0BwzYNucsInMOB6Mk7+w7EyPypR/SspCT7Jnz7zhSNQr0e9PJ4KlQebvp0nO1pvJDc9Cx0EifZOkiDsTv8Ao/bfaofnd/wW7HJZFcSSyuOmzzfGV0VCvR/+j9t9qh+d3/BQ2jyW2miBUrGkaYIxYHEnuLQrtUroqs9+TvksLecDcD8bzhxAxlrqdNF69a+bpUTJLBTaQRw+Kz/JPkyxgDhpG7xWqvqhSdSwvz9nfMLMlyuQnJO5HzNygcPOKha0taXEgHLLehwcV67yl5H8+WMphoqkwCch2qvZPI5aCftK9Jg/hDnnxhPxvktId1uPk8rxFNxFet2vyNVR+7tFNw/iaW+6VVHketX3tDvd/wAUzi/QOun5PLsRXJK9SHketX3tDvd/xViz+RuvPTr0gP4WucfGEeL9AedezyXNNIcvbneRmnGVqdPFgjulU6nkaqeraWdtMj/cjxfop1k/J44ym6Ul64fI9aPv6Pc75JKklJ+AqcV5PGg0JzMk/wAzduUlnsbpzCa5Iy0yu5krmFG22PLRLzQKvUQemwJgXDTRp1jTDY1OogrGwTh4LmHgixsScLEh1S3S/mBS1IQiFrshCMeT25POLWC9uKnSHOvB0cQYp0z+J8T/AAtfuR6iUbAsTcuKNXyV5KGhRFVxa20VGgkuBPMUnQIEERVcDmdQDhES6dDWDcTWtksZv1c6dO+O47lNa6k9HFiky4+06dT/AAzOXAHUqBlMFo9oDRw36GNuhz4HTKePlyucjrtqEFjj2X+X7/4HbDaIb0jLjo0bNwgejptnRE7JM51HAxEMJDWjWchrA1J7kBuoz09STJy35Ny9XojZ/g3ZS0SXmAdrjl8hPjKdBKNV3MM9nX0jinE5rjnjxHWc5zIdlo3bHdDbPtWguAkCQRnroYI3fQV2WuZ0ZwOziJMEiANYlQXrRgyNd8bDq0bt+soTSlplYNpmTt9OAW7G6Rs4Ruzy+S13I3lFzreaqnptya4+sNg4mB2x35q0Uw5xnKJBOuRBnt+KB4zTqdDKNM9s5H9DuScGSWGXJGueNZY8We2rO8rKrXYKLnhs9IiYJg5eKk5KXya9N2KS6mQ0uiAcvfln1g7VgeVVtFW1uJ0b0R1D9ZXWy5lLGmvJzoYmptPwei3RSLaWTsk7zUA4i+SNOBWZsNvcyw9E6mB1Ka3US5ji0knLJZPSL8XbL162VjXirUfDxDgdAI4LR2esHta5pkOAII2yvNeVlZ003O9anBneNniVqeQNsL7KGnWmS3sObffHYtHx5fZr2UyR+tmlSSSW0QJJJJQgkkklCCSSSUIfLVS1M4KMWxqvfsE7l39gHcsejTbKBtrVzz0Ij+wDuXDcXBT6kuRQ88C622tV03J1Ln7E6kKiS5FXz1q7581WjcfUufsYbwpSJykUq1padi2nIsNZZSKZAqVH437yASxrJ4DE7/yFZc3Q0bQrFhPNSAcpnWIO/ik5oOUGojcUqn9jaufBIOW4gYtpO/TiPFVH1SDsI1ynpDI5+7YqdjtWInq9/wDhSw0uOIwPHdpvzXOS2bmvZobucGHpZggRlMDq2fqj7KNOqMBgsO466bY2fUZLLXbVaBrJnLZl7M79uRWjsOIB0xhaMU4YwzkfxDbwW5rlGqML07DFqY6mwGk3E6QIJOhOZk7c9VRtlV2E4g4HsgDLcTP+eCkst8scDhzDSWAHUkezEyDPgU62VGvECRO8eHwSJLKlZIcbpmUrPgvIOcQB16mc4AE96z1YOxnC2SXEiAewADduWpvaiADhGkdKZkmIgdveNiXImwCtXaTBbR6RiTL8sEk9+v8A21WGCTnwfc1LKlBzD9KyvslkpUmN6ThiqEe27N3XGnUAsseTr3vJkyd4Xqjmg65qDzJmoEdRIXTyfHk/y9HOjm9mbr3ARZWUgQHAyZ7VbN1VG0zhcCdko26hO0rpo5RJQ/8APLyDqGMvS4+doMxHptOe6PqFFclGpZndElwMAg5CAtp5k3Qz3x7k6lY2NzDRO/U95Uj8ead2HqqqJWOkA7wnJJLaIEkkkoQSSSShBJJJKEPC/OhuXPOhuQjnimmsVzzXYYNsCq17YENdXKrVK5RRLCTrWkLYg5rFRurFGitl2872LRkgJ5QP3Ll4vJCEwmwiqA9hR1+POwKB96PKpQlhV1FANdcF4kECoYJbLJzxAA5RvkdxRanasTmiZ2ndtOXYAhb7tZVs9IyWuYIBHXlP1sUtjsZLhDzuOcSevxWDLji3aN+LJUakby769FrWOqPw4nZ5AtGGDBEYi4wDtGasWu+LIwMwuxYSajmtlwIJIwOgazmJnZqszZ6lCzdN4xvnozmZ3Dafcr1itVOqXOr1RTLphgy7yhH80U4W7Cb+WVnljm0qwf0gS3onOMLg6BJg7Qm23lVVLGtZSqCpAxElrmlrogZbTxz7VJQo2cS/ECQ7ECI3DLiqNr5ZWem4hlPE46uJgZbhtRuT0X6MI7Gm21SxzTTDpz9PQ7Q4ETpGsacV6NyEoU22RpY7G55L6jiIPOH0gRJiBDRwAOcyvKa1u52a9FwDssQaTkPaWr5K3uaVpptdUxCq1mKd7pAPYQOxydimlO2Iy43xpf1PTEk3nBvHeu4hvC3WYKOpLmIb0sQ3o2Q6kuYgliClkOpLkpYhvUsh1JcxDeFzGN4UslDkkw1RvHekag3jvQtBpj0kwVBvHekjYKPnfBwTHN4I/wA2zgmups4Lnmszb28FFza0dWmzgqjqARABTRXDS4IzzATHUQiSjKXo1CcCP34wIGmRei0UhuBLCkXJhqK6sEmjYcn7SXUiHEENyEiNkxO9W6NpDZiOGY2rO8nrfm6lscDHWAT7kStTBiDNHGCNm2PhCy5I1IdjfIe/nHuLxuhpPvCGPo1C7pHtJIM+5aCy1AIEzBgwjQqWcNxODJ2y0E+5LjNrwaOna7jeQd0OrNqh3snCcxv71k7bdlTGWuDmuBgwM8tnFepck7cX4S2GshwYJEkE54gNDI8VHfV8Ms9Vpe1ryRk4atAPrA9eR4KKVOw8b0wRyNuI0WPq1QRjaWhrspB1OfUhRBYS9xOpg+AHZCLXtyl5xpwgxr3IDa7fz1NmQbAyA2wTJPE/BVu7DSTSK5tlT7x/XiPzSFvqfeVPzu+aqYeK7HFUof8A2LBvGr95U/O75pC31fvKn53fNQZbF2FCUiwbwq/eVPzu+aZ+0Kv3lT87vmooC4WooDom8/q/e1Pzu+a4621Pvan53fNREKazjD0yJMwxu92+Nw1644q62Uk1FWGuT9cmoaL3uLqrSwy5xwl0c2BnkcWFxO4FBK1pqtcWmpUyMem75p7rQGFoGZa4ue/1nOPpQdgAkZbSTuV7lbRHOiqIiq0Py0xaPA4Yg4dQV5K468CYSayfbyCTbKn3j/zH5pvntT7x/wCY/NR5JFLSHuiXz6p94/8AM75riiSUaBZo8JSLVUqXm1Val7haKZzNBOFxCP2sFz9qDejxYNBchMc1C/2qE196hGmTRQv1Z95Re8bRjQuo1MhoO6K7lxSFqbCbYqizc9YMrU3O0xQeo5E+K2l92F4c2pSJDgCwxmQCI0OoIJHUsENVt7LVfzbA4kmB19XZosnypcKkaPjx5Wipc9F1MPaQYEET3EqSrRe4wILducH9Vbqk06jcWhbJ+Skp1mtMiCFnUm3dGyCpVZVfanMdLcTNmWXuKlbanvpuBaSS7EajtmWg2rtqIJyV2zPY2kRmXHwUtDa0UbOMLc85965UdtmTu3QFYqMDhuAVWpSIkHUZFVsCSIcK4DwUoYlhRCNgpLpC4FEQ6RxSjiuBdBRIOZSB1MAZk7hvUnPZl2hjCwey3f8AiPxlSWKk17g12kg+8Z8AXAngCnXtYOZqFh2bd4IBDu1pB7VeqiJbudMp4Udc3nrCPaoO/pMeAhvbVQIlHuSNUGoaTvRqtNMzvPonsPS/8QRh69gz6SkvBncK5hU9spFj3NIggkQoFTY7TQsKS4SuqaZDOuqu3lR4yiBs4TTQC2ckctYyjiK7iKt8ynCmEeROmUeklJV7mwuOpKcidNFVia9SOClstldUcGMa57zo1oLieoDNC6GR7UVMKaWL1Hk/5Iq9VuO0u5kbKbYdUPWT0Wf1di2l2eT6y2bpChjcPXqfaHrA0HYAlyzqPYlJ+TxO5uTVe0EObTIpyMT3dBuHaQT6XZK2VC72scHFwcc4ygagSJzIz1yW4v2kHswgYcxlEaZ5ga6aLL2x9NvRguedT9e5Y8mR5HsfjjxWihXs7amIkZjMfHrQdgaCctT8UZb6RIy2fNRXndDnPNWmW4H9ItMiHH0oIBBE55xGatBWX5cQQXCcskq9oG9Tm73/AMPXjb81ZsHJ41Dic4EbIHRHHP0z4deivwLPIktCuuzF1JrnZc450fhAaBPie1a+4blpVmtZaKYeYgODi0wNJLSJOzboh9qoBnNU26NaeOpGZ4mCtfyVw0hoXTx0k6RGQy+pVJfoU2+Ng20+Teg/9zXqMPsvAeOrLCfeg9r8mlrb6DqVQcHFp7nCPFb6ravtJEAHSDPbKPB+UplRYmWbJCtnhFs5JW2n6VmqRvaA/wDsJQR1MgkHIjUHIjgRsX0oHLL8s+TVK1MJAa2vHRqRBJGjXnaOvRVcPTGY/luTqSPEoXCFPaqDqbnMeMLmkhwOwjVVi/iqKzbompPwuBOm0bwciO4rR3/S56zU62r6f2VQ74ksf1GH9gYstzgWo5K1hVDqBIiq3B/O3DgPaRTHUx6dj3r2Z82qmvBmIT6dVzOk0xBHuJ9wPeU2t0XFpyIMZp9irtD24s2yJGsiekBxwyB1oJNNF8lOLo7eFrdVqOe8y5xkmAJO0wABqqxU96w2s8AiMRI/C7pN/pIVXGFHYY1WjpKSYXpIUyNop41zEoMa7jWkxIllNJUWNcxogJMSa56YXLtNpc5rW5ucQ0dZMBQBr+QPIfz53OVnGnQBjo+k8jUNJ0A0LuwaGPcbjuKy2RuGz0WU5GZAlzvxPPSd2lZW4w2gaVFujWYQOoa989pWqFf0SsnVcthnj8BRtQEkbQuOQm3Wo03tqeq4AO+vrRX7TbmMpmoT0Ynv0CnL2IcGqoHX9YOdpmPTGY2Tw7V5aaJFUl0TOQC9Ss9pc4guyxZxuGwLHXnZWtqOdE9WusJMnezZitaZnHUocTv9/wBfFVKl3ziqte5r2kAQ4xDthZoRM7NT1K7bHmcgddqluWuA9wOjm+4/qr4nUi+RWiKyXYyA55L3QJmMM7YaAJ7Z+JL03aKZ7jsKtWANnPM8VpqxF0ULxsoFSnlmWST2kgdiOXHUII6s852u+aoXuybRA0DAPfu60QsAcNgOwS4jTLt0WeX7GrcUHatmxFkb8+rtRJlYGRxIUFHJon0jooaghpA1ku7Sp2M7+2iek8glp2e5VbzrdINBzgnu/wAhMo3kxwOJ0FuuzrVK87NiYKjXYgcwQdmwghC/ReMfts8z8pFl/wBQKwEYg0P6wCGu7Q0j+Ub1kXL0fldSFajiOTgebeNxd6Dvzgd68t55OxfZWOlLiiUgp3Jm3GnadueziJ04lpe0cXhVzWhVbvYXWhgBg4257ocM1ojHTETlZpPKZZYtDa7T0K7A/LTFo/8AqnshY4VDORI3ZrecqHB9ipsIGIfatz9FpcGYI3YQNvYsM2gUyMtbFcXehWi1OecTnZwBu0EBGLEeg3qQbmVdo1IaApNWtFoNx7jr2PRySVe3vkJIwVIXllbJJSSXISjRQpSTSuyrAo5K0nIC7uetbXH0aQ5x3Xo0d5n+UrMuK9X5A3dzNi5wjp1zj/lGVMdUS7+dJzS4xDBWwrStH+pLtcDR3uJWuqPgM/DmsZYGy938T/BoEf1StbXeQxp4ELEuw6Xct1XB1NoOYOSzvKS8sMU2y9tJwc/QCSJa0E5HQmNuiNWeqDzY6yexCrdYAftPWdkQZguJDg4x7OgQk+yBFKx1k5QuqVWAgMBcBkZkHIFpLYEGJafa1MKvfzSys4TO3OJz/DA8EyyWBjKoqWggODhhYPRLiCQ4xqcjE7exWrfZ3Vgaw0kjs+Sj7UGknoB2mg1+oz7kL5jm6zXD0dHDaJBEwdnFFgMkMNFzi/FhIEwfWzj1twjTieKEXWyz9FvnxsRS52guk7ECuewtNQio5oA1kjtkbB17lp7vptbzha5rxOIYJOEbJIyAhOx/IUpcaFShSIrW2bQTkch7kcu2xNyORcNGhwMkalwB0BOaDjm3VDjdDS0gxnJyAbPqnTP3yu3rQFKlzlIuDjkTmA0OcC4TGRMAScoHGUvJJKTZN0kgtYLxqPtL6T2kBmLNwAkY24CyBPo5kk5zluBqoMx3KvYajqrGVCIloOe/aercrVraQwkapi2rEtq6M1yiuyDzjDno5p0cPmouRlpxU61ndM0nS0H2XiR/ViWhqsFRgmO33FYa1uNjvGk4khlVuAz1/AkJdcZWPh9ouPktX1ZPSmcLhBHuPWDC8U5QWY0rTVZOQcSOp3SEcIK+g7zZinj9FeUeUi6YDa4GhwO6iTgdwzkdoT8L4zr2GS5RMGXFaDk3drWs84qOjFjbSHFoh1QnYASQOo8EAWpuJ4tFmbQbh56i57mtdAD6biXHXUhxOW6OK1Tf1ExjsI2ttF4Y0uDWlpY4ta4YXCSJDnuJjC0yMolY+32U0qj6bolpgxodxHWCD2rWX3dbqUGpGFxLyQ7TFBGI6ejs49hyl52rnKrn7CcuoZDwCGN3sklRVlRyVJCaAnFGiGtokn1m5JKyZSS2WxTTsCdK6CszZsiiBwTSFK5NcVaylE9z3ea9elRGtR4b1D1j2CT2L221Bo6DPQYIAGkNEAdwC878lllDrW6odKdMx+JxDR4Yl6BVfqez4+5Y/kSuVF4IjuemDVz0GXx+KO3g+ZEQZ8OI3oHcdQB5dx+KuX0ecxgF2RBBaSDI0gt0GW1JLPuW7vq5u/hpnszIKu2anIZOyXnuyQS5KgPO5mMG+cpz+OSdUtbmuqFskuim0bgNfGUP4rBRPb7Aa5lrhLDkDkCRhxEn+Zo7CtDZ7NlgkFsQd3UEFpNw0wBsA2wSXOM9vRB7kSsVoAaSBOo3Z7SNitHuUndGVvVgpvMCGkmPdmhQLXSCCNcwYyM7FpbTR5/G3Lo5tJ37QUJq3ZDZyMZEDIz2a9khLa2MTQMuuqaNoL3N5xjpxOw4joSchv4K/ZLMH1KmMEsGI02tlkwTm7jvMCTsUfm5BbhdmTMjPKIjPbmi7qXN0w4uxHC7LTSIzB2yUcSSlsk+2gJenPup1OZMhjmBxAkEhsCQREabNIE7Feui9BaaPMswmqCOcpVHFr8gA7m4gOaSJyIwgxEAQW5IMBo1C4B2N+JweMuoQDIEZaLJcurh5qrztIYZ6QI2Gcx1T71ZwT7gTvR6hYqjhTAe1rXARhaZAjQK3ilma835FcqqrzgqTVA9ImMbetxPSHXJXoD7SC2QcoEGMgTkB+itCdvj5EZMbjsr2Gpm5p9VZ3lvdhr2d2HNzOmw5DTUZcEbfTJ9KGucNk7N414KCnRw1Je3p4cIOzDPd19SktaYyL3aBFw3h5xZadQekBhd+IZeKp35YG1qbmO0e0jq3Hdkc+xVrlHmtvtFlOTKv2lMbJ4e7sR+oyZEfW5GO1/Qa9PXk+erRRLHuY7JzSWnrBgqe5CeddE/u6n/ANbvjC0vlGujm7QKrR0aoz/E2Ae8R4rOXGOnU4Uz4ua3/ctydxszzVMIXzWcaYDnOdLjqSfRyGu4FBQEYvrRnW73MQhGPYA1NCeV1rMlclWV6q6nV2wkrrsLlHZewrgYrPNpvNrJZtWisaScKSlw8UgzijyYKRtvJ7RwUqtSPSe1v5W//p4LT22thZI2AntgRPeEK5J2fDZKIPrue/Pb0iAO6FNeVV/NhlSC7FhkSJEkgwSYyjJYZu22WS2XboHRG+AjNohtKeMHuQ272wwFXrYfsOBdKjKsr3G6OcdHqE92abYnS123MD4lS8msyW+0CEPuZ+IkbMQz4/HRHyH2aqz2UOD52NHfoMupsp91VQ8kkejGyM9kSnWf1s/Z8T9d6gsJipWbwafeon2FNdyryebIrVDtqeAnSdimvulDcbY2Ym5ZidY2kKhdlQCm9skdKQBE5Zk55Ada758+o1+KmGAtMQ7Fs/CI6lQu1so2iXOp4M3OOhOXjpu3Ijb7YAGB8hhJYQQ30sJgHC3QQXdm1DruaThcPUd70Uv1jXYhgxlmCph0lwxANkmJIyzyVsf6QJrQSuuwVKJcHHN0OyAOyDJ3yPqE+97IK1MsdJ3GBkeOeiHXDfFW0Y3VaeDDha0Pj+InME+KNuOWzsT8iSk0hMW2kzx2+rFUslYVGgtIOY/XdxXofJa+2Wmnr0ohzTA8FByusoqUtJLfdt+a8zstqfZa2Jmw6fW1ZcmLltd0ak+Udns9ZhaCZJ017jGGBuI10VjJ7A4wQNJ3jchnJ6+mWqmCNY6TUUsjC1xGsnL5IQzOepdxDjxMP5QqRaaNsp60nAO6jw7vFHRWD2NqNzDgD80Sv66xUpuYc2vaWnhuPw7VjuRNodzdWy1PToOIg+zn9dgTk6YyLUo68DOWt389Z3gCXN6bOtoMjtaSF5RcLftKp2YW+Naj8AV7a6oDLTIcOHy1C8stF2+b2q0Njol1Is/A41HR2FhHYtWKWmimRA2+neh1T7h8EKRS+T0m/h/3O+SFuToizhVqi3ohVVdoOGEIy/kXxtJ7KltbkknXi4QISV49ti8jTlof50l5yFRwruFL4oYlIuOtKabTCq4Vf5P2LnbVQp7HVWA9Ugu/pBUaSRODPWqNDAKVL7umxnbhzPiqV7vmowdvb9SiDHYqhdvl3fJQk9O0NA3DxM/Fc1Kx6NHRyAGwAK1bz9gPrJQf4/VPvYxRb2/BC7ZUj5OO6TTxKq3QMOX/ALjj/UT7oUvJ53SZ1qjZbQHVHAbKjx3OcFd+Q+TYWOp0Cdem1o8FUa4ttVUb6ZjwKmuMYmU//kc7ubl4lV675tYPtMI/uA9wVSnlmeoMHTAMOzOLIxDXSYORnj3ZIrclN7g7EQ8HIHCBAjZAQapSd0nBswZGe3PWddewwtHcVuaGNa0OkucDkNm/Pdt3qlbLyZTstHCyoDkQ4TOuSvYP9PUqABrndITsDSMJMd8DeuXi3J7t8zs0O1TWC0gCm2PZzJ4iBx0VoraKN2rL9Oy06LWYG4S9jXOIAlx3mABOe5Mq2k7C7ub8QrN/VXY2xkIOeEu28Dl+qEurSDn2xHgU/NqbQvGrimV7XaASW558P1Xn3KGzYT1Eha+0VMyVmb8YM85zlKT2PSIuTlZ9PpUzDgew8CvSrgv5tobB6NQat+S85uOiQJ3z8FSr2upRtgLDAgd8n5KZvj81yj3/ANlLXZnsFrs8gluKQN8+9Yi+n+b2uhbG+hW+zqxpjEa7pEdxWm5OX820Ng5VBqPiEOvu7xUNShUENrSWxnD2yQ4dYzjeCFmhkvT7l4Jp0yO8jzdQOGh7Mv8ACzHLVgimRqXa8AypA7C5GLBaHVLNzdUfaUSabtfVOvxncQs9yicSKTTs5w9mEfNbcTtoGRfUx97Nl44NHvJ+KGmmid5n7Q8A3+0Ki5bY9hNIhwKNxhTqs/VXiJyKkQWgriVfRJNSEttFpqULgXRtWc6aZ0habkBZJtDquylTcf5ndBvg53csxK3nk+YPN7QdvOUx2YXGO8pWV1BhbNNjgPO5o9yp3S2a7juIHcrBOTvxNHi1RcnB0ncXPPifksa7E8B+oAJJ7frgn383oUwNrZ93yKgtJ6Y+ty5yicRzMeyfez5nvVPTB5GXG0io0Hj9eKDXWYqVeFSp/c5GbkeS+n9bEDsP71/GrU/vcmN6ZF3NxctfDZA/bDj7o+CqVJFalGxoB7gfmlSMWCnG4e9Oqfv2/iCr5K15M/eTC2sW7A45duRjqRenXbTJBIa5zmnETMNIz6JyGc/JQ3+wc84wJxNE9gV21tApFwAxNpugwNrZP+EtlntIdbahdR6MEZmZ1EkggHLPhvVejaDPRGETJy2zO0THUo6bfQEuIdTY4guJEkmYk5aaBWLWwEmR6h94RTK0HeUL2jBi0z+CC1bS0ty06kW5RHpUuo+9qzt4GAetac/7ZTF+UUarwTJ+I+KD305siIRRrkLvp04UqPccWrgb0B9bT8kA5UUXC0tDBMtB1jaclpLk/dj62lCL/wD/AFDPwfFy2RM8u426y+mQ/FB2R9Zr0C7re210gHEB4ILSNpB+gQshRot5gmM8JM7ZzzlBuQdrf529mI4cDnR/E1zQHcDB7Vk+VgUk5rui8JeDeWy78NeWt/ejMAesyAesluHuKB3tyfqYpJblLWsxAuJc6nqBoAJR7lta3soMLHFpOZI19XbsWd8n1Zz7XVc44nCkXAnOHFwBPXCOBa5D+PKNszfKfkVaqFN9oeGc2MMgOOMCGtDi3DpPH9MgCvW/KLbH80RiMOY7EN+W1eRjVboStUZ5x40zgVeorAUraQIGSYmImrQMq6LiJ1qQg5JK3IW4H//Z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8" descr="data:image/jpeg;base64,/9j/4AAQSkZJRgABAQAAAQABAAD/2wCEAAkGBxQTEhUUExQWFRUXGBoYGBcXGRwXHBwaHBgXHBgVGBcYHCggGBwlHBccITEhJSkrLi4uGB8zODMsNygtLisBCgoKDg0OGxAQGzQkICQ0LCwvLCwsLCwsLCwsLCw0LCwsLCwsLCwsLDQsLCwsLCwsLCwsLCwsLCwsLCwsLCwsLP/AABEIAMsA+AMBIgACEQEDEQH/xAAcAAABBQEBAQAAAAAAAAAAAAAFAAIDBAYBBwj/xABHEAABAwEFAwcJBQcDAwUAAAABAAIRAwQFEiExQVFhBhMicYGRoQcUMkJSscHR8CNTcpLhFTNigqKy8STC0hdDgzRjc7Pj/8QAGQEAAgMBAAAAAAAAAAAAAAAAAQMAAgQF/8QAKREAAgICAQQDAAAHAQAAAAAAAAECEQMhEhMxQVEEIjJCYXGBobHRFP/aAAwDAQACEQMRAD8A8bAUjSkGpzWqoSGokAu1GrjWFEAi1ItTg0pKEIsKfhT8KUIWQa1qnp1yFEUoQdMsm0WHWsmAiVm0QmlQJcAAXEkAAAkkkwAANSTsXqPJrkYGAOtMF21hzYzg46VXx6vojbiWb5DjFG34ic2wFyf5O1rU4Cm04Cc6hHRA2kSRMfovRbp8nVlZSPPjzio/KTiaGif+2GukH+InwMI7ZKbMADRDcsjt3YuAAnDoBloEVBlvqiTqe2I7M+1cueaT/Oh+WS7I80vnyV0yf9LWLHHSlWzHUKgEjPeHarz+/LktNkdFopOYD6L/AEmO/DUHRO+Jngvom1CfVnXPMDrJIEd/cg1pa0BwzYNucsInMOB6Mk7+w7EyPypR/SspCT7Jnz7zhSNQr0e9PJ4KlQebvp0nO1pvJDc9Cx0EifZOkiDsTv8Ao/bfaofnd/wW7HJZFcSSyuOmzzfGV0VCvR/+j9t9qh+d3/BQ2jyW2miBUrGkaYIxYHEnuLQrtUroqs9+TvksLecDcD8bzhxAxlrqdNF69a+bpUTJLBTaQRw+Kz/JPkyxgDhpG7xWqvqhSdSwvz9nfMLMlyuQnJO5HzNygcPOKha0taXEgHLLehwcV67yl5H8+WMphoqkwCch2qvZPI5aCftK9Jg/hDnnxhPxvktId1uPk8rxFNxFet2vyNVR+7tFNw/iaW+6VVHketX3tDvd/wAUzi/QOun5PLsRXJK9SHketX3tDvd/xViz+RuvPTr0gP4WucfGEeL9AedezyXNNIcvbneRmnGVqdPFgjulU6nkaqeraWdtMj/cjxfop1k/J44ym6Ul64fI9aPv6Pc75JKklJ+AqcV5PGg0JzMk/wAzduUlnsbpzCa5Iy0yu5krmFG22PLRLzQKvUQemwJgXDTRp1jTDY1OogrGwTh4LmHgixsScLEh1S3S/mBS1IQiFrshCMeT25POLWC9uKnSHOvB0cQYp0z+J8T/AAtfuR6iUbAsTcuKNXyV5KGhRFVxa20VGgkuBPMUnQIEERVcDmdQDhES6dDWDcTWtksZv1c6dO+O47lNa6k9HFiky4+06dT/AAzOXAHUqBlMFo9oDRw36GNuhz4HTKePlyucjrtqEFjj2X+X7/4HbDaIb0jLjo0bNwgejptnRE7JM51HAxEMJDWjWchrA1J7kBuoz09STJy35Ny9XojZ/g3ZS0SXmAdrjl8hPjKdBKNV3MM9nX0jinE5rjnjxHWc5zIdlo3bHdDbPtWguAkCQRnroYI3fQV2WuZ0ZwOziJMEiANYlQXrRgyNd8bDq0bt+soTSlplYNpmTt9OAW7G6Rs4Ruzy+S13I3lFzreaqnptya4+sNg4mB2x35q0Uw5xnKJBOuRBnt+KB4zTqdDKNM9s5H9DuScGSWGXJGueNZY8We2rO8rKrXYKLnhs9IiYJg5eKk5KXya9N2KS6mQ0uiAcvfln1g7VgeVVtFW1uJ0b0R1D9ZXWy5lLGmvJzoYmptPwei3RSLaWTsk7zUA4i+SNOBWZsNvcyw9E6mB1Ka3US5ji0knLJZPSL8XbL162VjXirUfDxDgdAI4LR2esHta5pkOAII2yvNeVlZ003O9anBneNniVqeQNsL7KGnWmS3sObffHYtHx5fZr2UyR+tmlSSSW0QJJJJQgkkklCCSSSUIfLVS1M4KMWxqvfsE7l39gHcsejTbKBtrVzz0Ij+wDuXDcXBT6kuRQ88C622tV03J1Ln7E6kKiS5FXz1q7581WjcfUufsYbwpSJykUq1padi2nIsNZZSKZAqVH437yASxrJ4DE7/yFZc3Q0bQrFhPNSAcpnWIO/ik5oOUGojcUqn9jaufBIOW4gYtpO/TiPFVH1SDsI1ynpDI5+7YqdjtWInq9/wDhSw0uOIwPHdpvzXOS2bmvZobucGHpZggRlMDq2fqj7KNOqMBgsO466bY2fUZLLXbVaBrJnLZl7M79uRWjsOIB0xhaMU4YwzkfxDbwW5rlGqML07DFqY6mwGk3E6QIJOhOZk7c9VRtlV2E4g4HsgDLcTP+eCkst8scDhzDSWAHUkezEyDPgU62VGvECRO8eHwSJLKlZIcbpmUrPgvIOcQB16mc4AE96z1YOxnC2SXEiAewADduWpvaiADhGkdKZkmIgdveNiXImwCtXaTBbR6RiTL8sEk9+v8A21WGCTnwfc1LKlBzD9KyvslkpUmN6ThiqEe27N3XGnUAsseTr3vJkyd4Xqjmg65qDzJmoEdRIXTyfHk/y9HOjm9mbr3ARZWUgQHAyZ7VbN1VG0zhcCdko26hO0rpo5RJQ/8APLyDqGMvS4+doMxHptOe6PqFFclGpZndElwMAg5CAtp5k3Qz3x7k6lY2NzDRO/U95Uj8ead2HqqqJWOkA7wnJJLaIEkkkoQSSSShBJJJKEPC/OhuXPOhuQjnimmsVzzXYYNsCq17YENdXKrVK5RRLCTrWkLYg5rFRurFGitl2872LRkgJ5QP3Ll4vJCEwmwiqA9hR1+POwKB96PKpQlhV1FANdcF4kECoYJbLJzxAA5RvkdxRanasTmiZ2ndtOXYAhb7tZVs9IyWuYIBHXlP1sUtjsZLhDzuOcSevxWDLji3aN+LJUakby769FrWOqPw4nZ5AtGGDBEYi4wDtGasWu+LIwMwuxYSajmtlwIJIwOgazmJnZqszZ6lCzdN4xvnozmZ3Dafcr1itVOqXOr1RTLphgy7yhH80U4W7Cb+WVnljm0qwf0gS3onOMLg6BJg7Qm23lVVLGtZSqCpAxElrmlrogZbTxz7VJQo2cS/ECQ7ECI3DLiqNr5ZWem4hlPE46uJgZbhtRuT0X6MI7Gm21SxzTTDpz9PQ7Q4ETpGsacV6NyEoU22RpY7G55L6jiIPOH0gRJiBDRwAOcyvKa1u52a9FwDssQaTkPaWr5K3uaVpptdUxCq1mKd7pAPYQOxydimlO2Iy43xpf1PTEk3nBvHeu4hvC3WYKOpLmIb0sQ3o2Q6kuYgliClkOpLkpYhvUsh1JcxDeFzGN4UslDkkw1RvHekag3jvQtBpj0kwVBvHekjYKPnfBwTHN4I/wA2zgmups4Lnmszb28FFza0dWmzgqjqARABTRXDS4IzzATHUQiSjKXo1CcCP34wIGmRei0UhuBLCkXJhqK6sEmjYcn7SXUiHEENyEiNkxO9W6NpDZiOGY2rO8nrfm6lscDHWAT7kStTBiDNHGCNm2PhCy5I1IdjfIe/nHuLxuhpPvCGPo1C7pHtJIM+5aCy1AIEzBgwjQqWcNxODJ2y0E+5LjNrwaOna7jeQd0OrNqh3snCcxv71k7bdlTGWuDmuBgwM8tnFepck7cX4S2GshwYJEkE54gNDI8VHfV8Ms9Vpe1ryRk4atAPrA9eR4KKVOw8b0wRyNuI0WPq1QRjaWhrspB1OfUhRBYS9xOpg+AHZCLXtyl5xpwgxr3IDa7fz1NmQbAyA2wTJPE/BVu7DSTSK5tlT7x/XiPzSFvqfeVPzu+aqYeK7HFUof8A2LBvGr95U/O75pC31fvKn53fNQZbF2FCUiwbwq/eVPzu+aZ+0Kv3lT87vmooC4WooDom8/q/e1Pzu+a4621Pvan53fNREKazjD0yJMwxu92+Nw1644q62Uk1FWGuT9cmoaL3uLqrSwy5xwl0c2BnkcWFxO4FBK1pqtcWmpUyMem75p7rQGFoGZa4ue/1nOPpQdgAkZbSTuV7lbRHOiqIiq0Py0xaPA4Yg4dQV5K468CYSayfbyCTbKn3j/zH5pvntT7x/wCY/NR5JFLSHuiXz6p94/8AM75riiSUaBZo8JSLVUqXm1Val7haKZzNBOFxCP2sFz9qDejxYNBchMc1C/2qE196hGmTRQv1Z95Re8bRjQuo1MhoO6K7lxSFqbCbYqizc9YMrU3O0xQeo5E+K2l92F4c2pSJDgCwxmQCI0OoIJHUsENVt7LVfzbA4kmB19XZosnypcKkaPjx5Wipc9F1MPaQYEET3EqSrRe4wILducH9Vbqk06jcWhbJ+Skp1mtMiCFnUm3dGyCpVZVfanMdLcTNmWXuKlbanvpuBaSS7EajtmWg2rtqIJyV2zPY2kRmXHwUtDa0UbOMLc85965UdtmTu3QFYqMDhuAVWpSIkHUZFVsCSIcK4DwUoYlhRCNgpLpC4FEQ6RxSjiuBdBRIOZSB1MAZk7hvUnPZl2hjCwey3f8AiPxlSWKk17g12kg+8Z8AXAngCnXtYOZqFh2bd4IBDu1pB7VeqiJbudMp4Udc3nrCPaoO/pMeAhvbVQIlHuSNUGoaTvRqtNMzvPonsPS/8QRh69gz6SkvBncK5hU9spFj3NIggkQoFTY7TQsKS4SuqaZDOuqu3lR4yiBs4TTQC2ckctYyjiK7iKt8ynCmEeROmUeklJV7mwuOpKcidNFVia9SOClstldUcGMa57zo1oLieoDNC6GR7UVMKaWL1Hk/5Iq9VuO0u5kbKbYdUPWT0Wf1di2l2eT6y2bpChjcPXqfaHrA0HYAlyzqPYlJ+TxO5uTVe0EObTIpyMT3dBuHaQT6XZK2VC72scHFwcc4ygagSJzIz1yW4v2kHswgYcxlEaZ5ga6aLL2x9NvRguedT9e5Y8mR5HsfjjxWihXs7amIkZjMfHrQdgaCctT8UZb6RIy2fNRXndDnPNWmW4H9ItMiHH0oIBBE55xGatBWX5cQQXCcskq9oG9Tm73/AMPXjb81ZsHJ41Dic4EbIHRHHP0z4deivwLPIktCuuzF1JrnZc450fhAaBPie1a+4blpVmtZaKYeYgODi0wNJLSJOzboh9qoBnNU26NaeOpGZ4mCtfyVw0hoXTx0k6RGQy+pVJfoU2+Ng20+Teg/9zXqMPsvAeOrLCfeg9r8mlrb6DqVQcHFp7nCPFb6ravtJEAHSDPbKPB+UplRYmWbJCtnhFs5JW2n6VmqRvaA/wDsJQR1MgkHIjUHIjgRsX0oHLL8s+TVK1MJAa2vHRqRBJGjXnaOvRVcPTGY/luTqSPEoXCFPaqDqbnMeMLmkhwOwjVVi/iqKzbompPwuBOm0bwciO4rR3/S56zU62r6f2VQ74ksf1GH9gYstzgWo5K1hVDqBIiq3B/O3DgPaRTHUx6dj3r2Z82qmvBmIT6dVzOk0xBHuJ9wPeU2t0XFpyIMZp9irtD24s2yJGsiekBxwyB1oJNNF8lOLo7eFrdVqOe8y5xkmAJO0wABqqxU96w2s8AiMRI/C7pN/pIVXGFHYY1WjpKSYXpIUyNop41zEoMa7jWkxIllNJUWNcxogJMSa56YXLtNpc5rW5ucQ0dZMBQBr+QPIfz53OVnGnQBjo+k8jUNJ0A0LuwaGPcbjuKy2RuGz0WU5GZAlzvxPPSd2lZW4w2gaVFujWYQOoa989pWqFf0SsnVcthnj8BRtQEkbQuOQm3Wo03tqeq4AO+vrRX7TbmMpmoT0Ynv0CnL2IcGqoHX9YOdpmPTGY2Tw7V5aaJFUl0TOQC9Ss9pc4guyxZxuGwLHXnZWtqOdE9WusJMnezZitaZnHUocTv9/wBfFVKl3ziqte5r2kAQ4xDthZoRM7NT1K7bHmcgddqluWuA9wOjm+4/qr4nUi+RWiKyXYyA55L3QJmMM7YaAJ7Z+JL03aKZ7jsKtWANnPM8VpqxF0ULxsoFSnlmWST2kgdiOXHUII6s852u+aoXuybRA0DAPfu60QsAcNgOwS4jTLt0WeX7GrcUHatmxFkb8+rtRJlYGRxIUFHJon0jooaghpA1ku7Sp2M7+2iek8glp2e5VbzrdINBzgnu/wAhMo3kxwOJ0FuuzrVK87NiYKjXYgcwQdmwghC/ReMfts8z8pFl/wBQKwEYg0P6wCGu7Q0j+Ub1kXL0fldSFajiOTgebeNxd6Dvzgd68t55OxfZWOlLiiUgp3Jm3GnadueziJ04lpe0cXhVzWhVbvYXWhgBg4257ocM1ojHTETlZpPKZZYtDa7T0K7A/LTFo/8AqnshY4VDORI3ZrecqHB9ipsIGIfatz9FpcGYI3YQNvYsM2gUyMtbFcXehWi1OecTnZwBu0EBGLEeg3qQbmVdo1IaApNWtFoNx7jr2PRySVe3vkJIwVIXllbJJSSXISjRQpSTSuyrAo5K0nIC7uetbXH0aQ5x3Xo0d5n+UrMuK9X5A3dzNi5wjp1zj/lGVMdUS7+dJzS4xDBWwrStH+pLtcDR3uJWuqPgM/DmsZYGy938T/BoEf1StbXeQxp4ELEuw6Xct1XB1NoOYOSzvKS8sMU2y9tJwc/QCSJa0E5HQmNuiNWeqDzY6yexCrdYAftPWdkQZguJDg4x7OgQk+yBFKx1k5QuqVWAgMBcBkZkHIFpLYEGJafa1MKvfzSys4TO3OJz/DA8EyyWBjKoqWggODhhYPRLiCQ4xqcjE7exWrfZ3Vgaw0kjs+Sj7UGknoB2mg1+oz7kL5jm6zXD0dHDaJBEwdnFFgMkMNFzi/FhIEwfWzj1twjTieKEXWyz9FvnxsRS52guk7ECuewtNQio5oA1kjtkbB17lp7vptbzha5rxOIYJOEbJIyAhOx/IUpcaFShSIrW2bQTkch7kcu2xNyORcNGhwMkalwB0BOaDjm3VDjdDS0gxnJyAbPqnTP3yu3rQFKlzlIuDjkTmA0OcC4TGRMAScoHGUvJJKTZN0kgtYLxqPtL6T2kBmLNwAkY24CyBPo5kk5zluBqoMx3KvYajqrGVCIloOe/aercrVraQwkapi2rEtq6M1yiuyDzjDno5p0cPmouRlpxU61ndM0nS0H2XiR/ViWhqsFRgmO33FYa1uNjvGk4khlVuAz1/AkJdcZWPh9ouPktX1ZPSmcLhBHuPWDC8U5QWY0rTVZOQcSOp3SEcIK+g7zZinj9FeUeUi6YDa4GhwO6iTgdwzkdoT8L4zr2GS5RMGXFaDk3drWs84qOjFjbSHFoh1QnYASQOo8EAWpuJ4tFmbQbh56i57mtdAD6biXHXUhxOW6OK1Tf1ExjsI2ttF4Y0uDWlpY4ta4YXCSJDnuJjC0yMolY+32U0qj6bolpgxodxHWCD2rWX3dbqUGpGFxLyQ7TFBGI6ejs49hyl52rnKrn7CcuoZDwCGN3sklRVlRyVJCaAnFGiGtokn1m5JKyZSS2WxTTsCdK6CszZsiiBwTSFK5NcVaylE9z3ea9elRGtR4b1D1j2CT2L221Bo6DPQYIAGkNEAdwC878lllDrW6odKdMx+JxDR4Yl6BVfqez4+5Y/kSuVF4IjuemDVz0GXx+KO3g+ZEQZ8OI3oHcdQB5dx+KuX0ecxgF2RBBaSDI0gt0GW1JLPuW7vq5u/hpnszIKu2anIZOyXnuyQS5KgPO5mMG+cpz+OSdUtbmuqFskuim0bgNfGUP4rBRPb7Aa5lrhLDkDkCRhxEn+Zo7CtDZ7NlgkFsQd3UEFpNw0wBsA2wSXOM9vRB7kSsVoAaSBOo3Z7SNitHuUndGVvVgpvMCGkmPdmhQLXSCCNcwYyM7FpbTR5/G3Lo5tJ37QUJq3ZDZyMZEDIz2a9khLa2MTQMuuqaNoL3N5xjpxOw4joSchv4K/ZLMH1KmMEsGI02tlkwTm7jvMCTsUfm5BbhdmTMjPKIjPbmi7qXN0w4uxHC7LTSIzB2yUcSSlsk+2gJenPup1OZMhjmBxAkEhsCQREabNIE7Feui9BaaPMswmqCOcpVHFr8gA7m4gOaSJyIwgxEAQW5IMBo1C4B2N+JweMuoQDIEZaLJcurh5qrztIYZ6QI2Gcx1T71ZwT7gTvR6hYqjhTAe1rXARhaZAjQK3ilma835FcqqrzgqTVA9ImMbetxPSHXJXoD7SC2QcoEGMgTkB+itCdvj5EZMbjsr2Gpm5p9VZ3lvdhr2d2HNzOmw5DTUZcEbfTJ9KGucNk7N414KCnRw1Je3p4cIOzDPd19SktaYyL3aBFw3h5xZadQekBhd+IZeKp35YG1qbmO0e0jq3Hdkc+xVrlHmtvtFlOTKv2lMbJ4e7sR+oyZEfW5GO1/Qa9PXk+erRRLHuY7JzSWnrBgqe5CeddE/u6n/ANbvjC0vlGujm7QKrR0aoz/E2Ae8R4rOXGOnU4Uz4ua3/ctydxszzVMIXzWcaYDnOdLjqSfRyGu4FBQEYvrRnW73MQhGPYA1NCeV1rMlclWV6q6nV2wkrrsLlHZewrgYrPNpvNrJZtWisaScKSlw8UgzijyYKRtvJ7RwUqtSPSe1v5W//p4LT22thZI2AntgRPeEK5J2fDZKIPrue/Pb0iAO6FNeVV/NhlSC7FhkSJEkgwSYyjJYZu22WS2XboHRG+AjNohtKeMHuQ272wwFXrYfsOBdKjKsr3G6OcdHqE92abYnS123MD4lS8msyW+0CEPuZ+IkbMQz4/HRHyH2aqz2UOD52NHfoMupsp91VQ8kkejGyM9kSnWf1s/Z8T9d6gsJipWbwafeon2FNdyryebIrVDtqeAnSdimvulDcbY2Ym5ZidY2kKhdlQCm9skdKQBE5Zk55Ada758+o1+KmGAtMQ7Fs/CI6lQu1so2iXOp4M3OOhOXjpu3Ijb7YAGB8hhJYQQ30sJgHC3QQXdm1DruaThcPUd70Uv1jXYhgxlmCph0lwxANkmJIyzyVsf6QJrQSuuwVKJcHHN0OyAOyDJ3yPqE+97IK1MsdJ3GBkeOeiHXDfFW0Y3VaeDDha0Pj+InME+KNuOWzsT8iSk0hMW2kzx2+rFUslYVGgtIOY/XdxXofJa+2Wmnr0ohzTA8FByusoqUtJLfdt+a8zstqfZa2Jmw6fW1ZcmLltd0ak+Udns9ZhaCZJ017jGGBuI10VjJ7A4wQNJ3jchnJ6+mWqmCNY6TUUsjC1xGsnL5IQzOepdxDjxMP5QqRaaNsp60nAO6jw7vFHRWD2NqNzDgD80Sv66xUpuYc2vaWnhuPw7VjuRNodzdWy1PToOIg+zn9dgTk6YyLUo68DOWt389Z3gCXN6bOtoMjtaSF5RcLftKp2YW+Naj8AV7a6oDLTIcOHy1C8stF2+b2q0Njol1Is/A41HR2FhHYtWKWmimRA2+neh1T7h8EKRS+T0m/h/3O+SFuToizhVqi3ohVVdoOGEIy/kXxtJ7KltbkknXi4QISV49ti8jTlof50l5yFRwruFL4oYlIuOtKabTCq4Vf5P2LnbVQp7HVWA9Ugu/pBUaSRODPWqNDAKVL7umxnbhzPiqV7vmowdvb9SiDHYqhdvl3fJQk9O0NA3DxM/Fc1Kx6NHRyAGwAK1bz9gPrJQf4/VPvYxRb2/BC7ZUj5OO6TTxKq3QMOX/ALjj/UT7oUvJ53SZ1qjZbQHVHAbKjx3OcFd+Q+TYWOp0Cdem1o8FUa4ttVUb6ZjwKmuMYmU//kc7ubl4lV675tYPtMI/uA9wVSnlmeoMHTAMOzOLIxDXSYORnj3ZIrclN7g7EQ8HIHCBAjZAQapSd0nBswZGe3PWddewwtHcVuaGNa0OkucDkNm/Pdt3qlbLyZTstHCyoDkQ4TOuSvYP9PUqABrndITsDSMJMd8DeuXi3J7t8zs0O1TWC0gCm2PZzJ4iBx0VoraKN2rL9Oy06LWYG4S9jXOIAlx3mABOe5Mq2k7C7ub8QrN/VXY2xkIOeEu28Dl+qEurSDn2xHgU/NqbQvGrimV7XaASW558P1Xn3KGzYT1Eha+0VMyVmb8YM85zlKT2PSIuTlZ9PpUzDgew8CvSrgv5tobB6NQat+S85uOiQJ3z8FSr2upRtgLDAgd8n5KZvj81yj3/ANlLXZnsFrs8gluKQN8+9Yi+n+b2uhbG+hW+zqxpjEa7pEdxWm5OX820Ng5VBqPiEOvu7xUNShUENrSWxnD2yQ4dYzjeCFmhkvT7l4Jp0yO8jzdQOGh7Mv8ACzHLVgimRqXa8AypA7C5GLBaHVLNzdUfaUSabtfVOvxncQs9yicSKTTs5w9mEfNbcTtoGRfUx97Nl44NHvJ+KGmmid5n7Q8A3+0Ki5bY9hNIhwKNxhTqs/VXiJyKkQWgriVfRJNSEttFpqULgXRtWc6aZ0habkBZJtDquylTcf5ndBvg53csxK3nk+YPN7QdvOUx2YXGO8pWV1BhbNNjgPO5o9yp3S2a7juIHcrBOTvxNHi1RcnB0ncXPPifksa7E8B+oAJJ7frgn383oUwNrZ93yKgtJ6Y+ty5yicRzMeyfez5nvVPTB5GXG0io0Hj9eKDXWYqVeFSp/c5GbkeS+n9bEDsP71/GrU/vcmN6ZF3NxctfDZA/bDj7o+CqVJFalGxoB7gfmlSMWCnG4e9Oqfv2/iCr5K15M/eTC2sW7A45duRjqRenXbTJBIa5zmnETMNIz6JyGc/JQ3+wc84wJxNE9gV21tApFwAxNpugwNrZP+EtlntIdbahdR6MEZmZ1EkggHLPhvVejaDPRGETJy2zO0THUo6bfQEuIdTY4guJEkmYk5aaBWLWwEmR6h94RTK0HeUL2jBi0z+CC1bS0ty06kW5RHpUuo+9qzt4GAetac/7ZTF+UUarwTJ+I+KD305siIRRrkLvp04UqPccWrgb0B9bT8kA5UUXC0tDBMtB1jaclpLk/dj62lCL/wD/AFDPwfFy2RM8u426y+mQ/FB2R9Zr0C7re210gHEB4ILSNpB+gQshRot5gmM8JM7ZzzlBuQdrf529mI4cDnR/E1zQHcDB7Vk+VgUk5rui8JeDeWy78NeWt/ejMAesyAesluHuKB3tyfqYpJblLWsxAuJc6nqBoAJR7lta3soMLHFpOZI19XbsWd8n1Zz7XVc44nCkXAnOHFwBPXCOBa5D+PKNszfKfkVaqFN9oeGc2MMgOOMCGtDi3DpPH9MgCvW/KLbH80RiMOY7EN+W1eRjVboStUZ5x40zgVeorAUraQIGSYmImrQMq6LiJ1qQg5JK3IW4H//Z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http://www3.pictures.gi.zimbio.com/Australia+First+Female+Bishop+Ordained+Perth+fS8__WmkI9k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62"/>
          <a:stretch/>
        </p:blipFill>
        <p:spPr bwMode="auto">
          <a:xfrm>
            <a:off x="2555776" y="1124744"/>
            <a:ext cx="3962400" cy="469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21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Prayer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Loving God, we pray </a:t>
            </a:r>
            <a:r>
              <a:rPr lang="en-GB" smtClean="0"/>
              <a:t>for </a:t>
            </a:r>
            <a:r>
              <a:rPr lang="en-GB" smtClean="0"/>
              <a:t>Bishop Libby in </a:t>
            </a:r>
            <a:r>
              <a:rPr lang="en-GB" dirty="0" smtClean="0"/>
              <a:t>her work as a bishop. We pray for everyone who works to make this world a better place. Amen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Can you think of three jobs that a man and woman can 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4" r="3500"/>
          <a:stretch/>
        </p:blipFill>
        <p:spPr>
          <a:xfrm>
            <a:off x="4068359" y="476672"/>
            <a:ext cx="3744000" cy="27343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7" t="10267" r="6877" b="27706"/>
          <a:stretch/>
        </p:blipFill>
        <p:spPr>
          <a:xfrm>
            <a:off x="1331640" y="3256763"/>
            <a:ext cx="6480720" cy="3196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8" t="15077" r="19831" b="3326"/>
          <a:stretch/>
        </p:blipFill>
        <p:spPr>
          <a:xfrm>
            <a:off x="1331639" y="476672"/>
            <a:ext cx="2664296" cy="274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3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A priest looks after the people who live near to the church. There have been female priests in England since  1994.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Do you know the name of any priests?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Bishop looks after the priests and with them lets everyone know about our Saviour, Jesus.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" y="97536"/>
            <a:ext cx="8241792" cy="66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3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A shepherd’s crook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808" y="1600201"/>
            <a:ext cx="5842992" cy="3340968"/>
          </a:xfrm>
        </p:spPr>
        <p:txBody>
          <a:bodyPr/>
          <a:lstStyle/>
          <a:p>
            <a:r>
              <a:rPr lang="en-GB" dirty="0" smtClean="0"/>
              <a:t>The bishop carries a crook. It is like a shepherd’s crook.</a:t>
            </a:r>
          </a:p>
          <a:p>
            <a:pPr>
              <a:buNone/>
            </a:pPr>
            <a:endParaRPr lang="en-GB" dirty="0" smtClean="0"/>
          </a:p>
          <a:p>
            <a:pPr indent="0">
              <a:buNone/>
            </a:pPr>
            <a:r>
              <a:rPr lang="en-GB" dirty="0" smtClean="0"/>
              <a:t>Can you think of reasons why it is carried?</a:t>
            </a:r>
            <a:endParaRPr lang="en-US" dirty="0"/>
          </a:p>
        </p:txBody>
      </p:sp>
      <p:pic>
        <p:nvPicPr>
          <p:cNvPr id="4" name="Picture 2" descr="http://communio.stblogs.org/Crozi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1924050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bradford.anglican.org/content/pages/uploaded_images/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6672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620688"/>
            <a:ext cx="3600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bishop leads the people like a shepherd leads his flock.</a:t>
            </a:r>
          </a:p>
          <a:p>
            <a:endParaRPr lang="en-GB" dirty="0"/>
          </a:p>
          <a:p>
            <a:r>
              <a:rPr lang="en-GB" sz="3600" dirty="0" smtClean="0"/>
              <a:t>This reminds us of God the Father leading all Christians.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99486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Cope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41148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2983" y="1196752"/>
            <a:ext cx="33843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Bishops wear copes.  These wrap around their other robes.</a:t>
            </a:r>
          </a:p>
          <a:p>
            <a:endParaRPr lang="en-GB" dirty="0"/>
          </a:p>
          <a:p>
            <a:r>
              <a:rPr lang="en-GB" sz="3600" dirty="0" smtClean="0"/>
              <a:t>This reminds us of the love of Jesus which completely covers Christians.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756747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396</Words>
  <Application>Microsoft Office PowerPoint</Application>
  <PresentationFormat>On-screen Show (4:3)</PresentationFormat>
  <Paragraphs>52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Bishops</vt:lpstr>
      <vt:lpstr>Jobs</vt:lpstr>
      <vt:lpstr>PowerPoint Presentation</vt:lpstr>
      <vt:lpstr>Priests</vt:lpstr>
      <vt:lpstr>Bishop</vt:lpstr>
      <vt:lpstr>PowerPoint Presentation</vt:lpstr>
      <vt:lpstr> A shepherd’s crook</vt:lpstr>
      <vt:lpstr>PowerPoint Presentation</vt:lpstr>
      <vt:lpstr>Cope</vt:lpstr>
      <vt:lpstr>Mitre</vt:lpstr>
      <vt:lpstr>Women Bishops</vt:lpstr>
      <vt:lpstr>PowerPoint Presentation</vt:lpstr>
      <vt:lpstr>Prayer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Jane Brooke</dc:creator>
  <cp:lastModifiedBy>Jeff</cp:lastModifiedBy>
  <cp:revision>18</cp:revision>
  <dcterms:created xsi:type="dcterms:W3CDTF">2015-01-10T10:42:22Z</dcterms:created>
  <dcterms:modified xsi:type="dcterms:W3CDTF">2017-03-16T20:49:41Z</dcterms:modified>
</cp:coreProperties>
</file>