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577AE-9524-4F6C-A28C-0472195988DE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C0676-AC40-4FAA-BDDE-BF2F6303B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702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1328-EBBE-43EB-A47D-A53E1CB1BC1E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70D-1456-41A8-A02B-756A80DA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81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1328-EBBE-43EB-A47D-A53E1CB1BC1E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70D-1456-41A8-A02B-756A80DA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59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1328-EBBE-43EB-A47D-A53E1CB1BC1E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70D-1456-41A8-A02B-756A80DA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45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1328-EBBE-43EB-A47D-A53E1CB1BC1E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70D-1456-41A8-A02B-756A80DA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62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1328-EBBE-43EB-A47D-A53E1CB1BC1E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70D-1456-41A8-A02B-756A80DA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82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1328-EBBE-43EB-A47D-A53E1CB1BC1E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70D-1456-41A8-A02B-756A80DA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46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1328-EBBE-43EB-A47D-A53E1CB1BC1E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70D-1456-41A8-A02B-756A80DA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95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1328-EBBE-43EB-A47D-A53E1CB1BC1E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70D-1456-41A8-A02B-756A80DA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22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1328-EBBE-43EB-A47D-A53E1CB1BC1E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70D-1456-41A8-A02B-756A80DA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37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1328-EBBE-43EB-A47D-A53E1CB1BC1E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70D-1456-41A8-A02B-756A80DA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11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1328-EBBE-43EB-A47D-A53E1CB1BC1E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B70D-1456-41A8-A02B-756A80DA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88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A1328-EBBE-43EB-A47D-A53E1CB1BC1E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B70D-1456-41A8-A02B-756A80DA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45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registry@chester.anglican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eorge.colville@chester.anglican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mailto:liz.geddes@chester.anglican.org" TargetMode="External"/><Relationship Id="rId4" Type="http://schemas.openxmlformats.org/officeDocument/2006/relationships/hyperlink" Target="mailto:nigel.strange@chester.anglica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dirty="0" smtClean="0"/>
              <a:t>George Colville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Diocesan Secretary</a:t>
            </a:r>
            <a:endParaRPr lang="en-GB" sz="5400" dirty="0"/>
          </a:p>
        </p:txBody>
      </p:sp>
      <p:pic>
        <p:nvPicPr>
          <p:cNvPr id="4" name="Picture 2" descr="logo%20a4%20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021388"/>
            <a:ext cx="17335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5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967" y="332656"/>
            <a:ext cx="7772400" cy="1008111"/>
          </a:xfrm>
        </p:spPr>
        <p:txBody>
          <a:bodyPr/>
          <a:lstStyle/>
          <a:p>
            <a:pPr algn="l"/>
            <a:r>
              <a:rPr lang="en-GB" u="sng" dirty="0" smtClean="0"/>
              <a:t>Quick update</a:t>
            </a:r>
            <a:endParaRPr lang="en-GB" u="sng" dirty="0"/>
          </a:p>
        </p:txBody>
      </p:sp>
      <p:pic>
        <p:nvPicPr>
          <p:cNvPr id="4" name="Picture 2" descr="logo%20a4%20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021388"/>
            <a:ext cx="17335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69" y="1749722"/>
            <a:ext cx="369981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01" y="1499592"/>
            <a:ext cx="1601360" cy="158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42293" y="149959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Budget 2017</a:t>
            </a:r>
            <a:endParaRPr lang="en-GB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93" y="2087455"/>
            <a:ext cx="2525401" cy="86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15" y="3311355"/>
            <a:ext cx="2471355" cy="18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88" y="3353492"/>
            <a:ext cx="2459548" cy="18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91142"/>
            <a:ext cx="154804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9707E3D-54C6-48B9-8D96-85D6AD44E832" descr="image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45" y="3308645"/>
            <a:ext cx="1346422" cy="18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0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%20a4%20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021388"/>
            <a:ext cx="17335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155679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50550"/>
            <a:ext cx="2935726" cy="164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50550"/>
            <a:ext cx="5539380" cy="472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5475642"/>
            <a:ext cx="56886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Website</a:t>
            </a:r>
          </a:p>
          <a:p>
            <a:r>
              <a:rPr lang="en-GB" sz="2200" dirty="0" smtClean="0"/>
              <a:t>www.churchofengland.org/renewal-reform.aspx</a:t>
            </a:r>
            <a:endParaRPr lang="en-GB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2492896"/>
            <a:ext cx="2935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Short Videos</a:t>
            </a:r>
          </a:p>
          <a:p>
            <a:r>
              <a:rPr lang="en-GB" sz="2000" dirty="0" smtClean="0"/>
              <a:t>www.churchofengland.org/renewal-reform/about-rr/short-films.aspx</a:t>
            </a:r>
            <a:endParaRPr lang="en-GB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607" y="4036667"/>
            <a:ext cx="2896685" cy="162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2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1008111"/>
          </a:xfrm>
        </p:spPr>
        <p:txBody>
          <a:bodyPr/>
          <a:lstStyle/>
          <a:p>
            <a:pPr algn="l"/>
            <a:r>
              <a:rPr lang="en-GB" u="sng" dirty="0" smtClean="0"/>
              <a:t>Budget 2017</a:t>
            </a:r>
            <a:endParaRPr lang="en-GB" u="sng" dirty="0"/>
          </a:p>
        </p:txBody>
      </p:sp>
      <p:pic>
        <p:nvPicPr>
          <p:cNvPr id="4" name="Picture 2" descr="logo%20a4%20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021388"/>
            <a:ext cx="17335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1556792"/>
            <a:ext cx="78667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2.5% rise in standard parish share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Mission &amp; Development fund finishes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Net reduction in staff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1.5% stipend and salary rises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Housing repair budget frozen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Break even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68" y="3573342"/>
            <a:ext cx="2088232" cy="20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82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1008111"/>
          </a:xfrm>
        </p:spPr>
        <p:txBody>
          <a:bodyPr/>
          <a:lstStyle/>
          <a:p>
            <a:pPr algn="l"/>
            <a:r>
              <a:rPr lang="en-GB" u="sng" dirty="0" smtClean="0"/>
              <a:t>Budget 2017</a:t>
            </a:r>
            <a:endParaRPr lang="en-GB" u="sng" dirty="0"/>
          </a:p>
        </p:txBody>
      </p:sp>
      <p:pic>
        <p:nvPicPr>
          <p:cNvPr id="4" name="Picture 2" descr="logo%20a4%20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021388"/>
            <a:ext cx="17335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50803"/>
            <a:ext cx="2995833" cy="171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340768"/>
            <a:ext cx="476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Main story for future is significant increase in curate numbers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3"/>
            <a:ext cx="7786036" cy="26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3316504"/>
            <a:ext cx="201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 National Numbers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588323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2000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58772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2035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587547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8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%20a4%20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021388"/>
            <a:ext cx="17335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1102097"/>
            <a:ext cx="806489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So far 250 (out of 273) 92%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62% surplus.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Net total for Diocese = £1.7m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Over £27m liquid funds in PCCs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Generally good quality understandable accounts.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A lot of good work taking place in the Diocese.</a:t>
            </a:r>
          </a:p>
          <a:p>
            <a:endParaRPr lang="en-GB" sz="1400" dirty="0" smtClean="0"/>
          </a:p>
          <a:p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3265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+mj-lt"/>
              </a:rPr>
              <a:t>Review of Accounts (2014)</a:t>
            </a:r>
            <a:endParaRPr lang="en-GB" sz="4400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69084"/>
            <a:ext cx="2147850" cy="160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71790"/>
            <a:ext cx="2670939" cy="160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908720"/>
            <a:ext cx="154804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32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%20a4%20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021388"/>
            <a:ext cx="17335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844824"/>
            <a:ext cx="52565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Based - Church House and Aaron &amp; Partners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Starts 17 October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>
                <a:hlinkClick r:id="rId3"/>
              </a:rPr>
              <a:t>registry@chester.anglican.org</a:t>
            </a:r>
            <a:endParaRPr lang="en-GB" sz="2800" dirty="0" smtClean="0"/>
          </a:p>
          <a:p>
            <a:endParaRPr lang="en-GB" sz="2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Will be recruiting a clerk to help Lisa soon (shared with Surveyors)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194" name="C9707E3D-54C6-48B9-8D96-85D6AD44E832" descr="imag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031" y="1844824"/>
            <a:ext cx="2902469" cy="4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2864" y="71741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+mj-lt"/>
              </a:rPr>
              <a:t>New Diocesan Registrar – Lisa Moncur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66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%20a4%20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021388"/>
            <a:ext cx="17335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33265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+mj-lt"/>
              </a:rPr>
              <a:t>Diocesan Website</a:t>
            </a:r>
            <a:endParaRPr lang="en-GB" sz="44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25602"/>
            <a:ext cx="607631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021388"/>
            <a:ext cx="2457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1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%20a4%20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021388"/>
            <a:ext cx="17335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1556792"/>
            <a:ext cx="80648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/>
              <a:t>We are here to serve you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/>
              <a:t>Do let me know how we are doing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/>
              <a:t>Ask if in doubt</a:t>
            </a:r>
          </a:p>
          <a:p>
            <a:endParaRPr lang="en-GB" sz="4000" dirty="0"/>
          </a:p>
          <a:p>
            <a:r>
              <a:rPr lang="en-GB" sz="4000" dirty="0" smtClean="0"/>
              <a:t>    01928 718834</a:t>
            </a:r>
          </a:p>
          <a:p>
            <a:r>
              <a:rPr lang="en-GB" sz="2000" dirty="0" smtClean="0">
                <a:hlinkClick r:id="rId3"/>
              </a:rPr>
              <a:t>george.colville@chester.anglican.org</a:t>
            </a:r>
            <a:endParaRPr lang="en-GB" sz="2000" dirty="0" smtClean="0"/>
          </a:p>
          <a:p>
            <a:r>
              <a:rPr lang="en-GB" sz="2000" dirty="0">
                <a:hlinkClick r:id="rId4"/>
              </a:rPr>
              <a:t>n</a:t>
            </a:r>
            <a:r>
              <a:rPr lang="en-GB" sz="2000" dirty="0" smtClean="0">
                <a:hlinkClick r:id="rId4"/>
              </a:rPr>
              <a:t>igel.strange@chester.anglican.org</a:t>
            </a:r>
            <a:endParaRPr lang="en-GB" sz="2000" dirty="0" smtClean="0"/>
          </a:p>
          <a:p>
            <a:r>
              <a:rPr lang="en-GB" sz="2000" dirty="0">
                <a:hlinkClick r:id="rId5"/>
              </a:rPr>
              <a:t>l</a:t>
            </a:r>
            <a:r>
              <a:rPr lang="en-GB" sz="2000" dirty="0" smtClean="0">
                <a:hlinkClick r:id="rId5"/>
              </a:rPr>
              <a:t>iz.geddes@chester.anglican.org</a:t>
            </a:r>
            <a:endParaRPr lang="en-GB" sz="2000" dirty="0" smtClean="0"/>
          </a:p>
          <a:p>
            <a:endParaRPr lang="en-GB" sz="32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89434"/>
            <a:ext cx="3701399" cy="277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33265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+mj-lt"/>
              </a:rPr>
              <a:t>Church House</a:t>
            </a:r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12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172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George Colville</vt:lpstr>
      <vt:lpstr>Quick update</vt:lpstr>
      <vt:lpstr>PowerPoint Presentation</vt:lpstr>
      <vt:lpstr>Budget 2017</vt:lpstr>
      <vt:lpstr>Budget 2017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Colville</dc:title>
  <dc:creator>George Colville</dc:creator>
  <cp:lastModifiedBy>Pat Pugh</cp:lastModifiedBy>
  <cp:revision>17</cp:revision>
  <cp:lastPrinted>2016-09-27T11:17:59Z</cp:lastPrinted>
  <dcterms:created xsi:type="dcterms:W3CDTF">2016-09-26T13:14:55Z</dcterms:created>
  <dcterms:modified xsi:type="dcterms:W3CDTF">2016-09-27T11:18:27Z</dcterms:modified>
</cp:coreProperties>
</file>