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2" r:id="rId4"/>
    <p:sldId id="257" r:id="rId5"/>
    <p:sldId id="259" r:id="rId6"/>
    <p:sldId id="260" r:id="rId7"/>
    <p:sldId id="261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86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4ED98-5DAB-4814-A605-6A3833610304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0E62C-3994-4579-B980-E63446C99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6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0E62C-3994-4579-B980-E63446C9953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29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600979"/>
      </p:ext>
    </p:extLst>
  </p:cSld>
  <p:clrMapOvr>
    <a:masterClrMapping/>
  </p:clrMapOvr>
  <p:transition spd="med" advClick="0" advTm="7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787439"/>
      </p:ext>
    </p:extLst>
  </p:cSld>
  <p:clrMapOvr>
    <a:masterClrMapping/>
  </p:clrMapOvr>
  <p:transition spd="med" advClick="0" advTm="7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61797"/>
      </p:ext>
    </p:extLst>
  </p:cSld>
  <p:clrMapOvr>
    <a:masterClrMapping/>
  </p:clrMapOvr>
  <p:transition spd="med" advClick="0" advTm="7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9652"/>
      </p:ext>
    </p:extLst>
  </p:cSld>
  <p:clrMapOvr>
    <a:masterClrMapping/>
  </p:clrMapOvr>
  <p:transition spd="med" advClick="0" advTm="7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23399"/>
      </p:ext>
    </p:extLst>
  </p:cSld>
  <p:clrMapOvr>
    <a:masterClrMapping/>
  </p:clrMapOvr>
  <p:transition spd="med" advClick="0" advTm="7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74066"/>
      </p:ext>
    </p:extLst>
  </p:cSld>
  <p:clrMapOvr>
    <a:masterClrMapping/>
  </p:clrMapOvr>
  <p:transition spd="med" advClick="0" advTm="7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950582"/>
      </p:ext>
    </p:extLst>
  </p:cSld>
  <p:clrMapOvr>
    <a:masterClrMapping/>
  </p:clrMapOvr>
  <p:transition spd="med" advClick="0" advTm="7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064177"/>
      </p:ext>
    </p:extLst>
  </p:cSld>
  <p:clrMapOvr>
    <a:masterClrMapping/>
  </p:clrMapOvr>
  <p:transition spd="med" advClick="0" advTm="7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93533"/>
      </p:ext>
    </p:extLst>
  </p:cSld>
  <p:clrMapOvr>
    <a:masterClrMapping/>
  </p:clrMapOvr>
  <p:transition spd="med" advClick="0" advTm="7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323094"/>
      </p:ext>
    </p:extLst>
  </p:cSld>
  <p:clrMapOvr>
    <a:masterClrMapping/>
  </p:clrMapOvr>
  <p:transition spd="med" advClick="0" advTm="7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70962"/>
      </p:ext>
    </p:extLst>
  </p:cSld>
  <p:clrMapOvr>
    <a:masterClrMapping/>
  </p:clrMapOvr>
  <p:transition spd="med" advClick="0" advTm="7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B712-101E-4ADD-821A-1FC3338180CF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DF3F-52DE-4B41-B4E9-5201C025E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2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7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at.pugh@chester.anglica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Archdeacon’s Visitations 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May 2017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03744"/>
      </p:ext>
    </p:extLst>
  </p:cSld>
  <p:clrMapOvr>
    <a:masterClrMapping/>
  </p:clrMapOvr>
  <p:transition spd="slow" advClick="0" advTm="7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56792"/>
            <a:ext cx="4824536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algn="ctr"/>
            <a:endParaRPr lang="en-GB" sz="5400" b="1" dirty="0" smtClean="0">
              <a:solidFill>
                <a:srgbClr val="FF0000"/>
              </a:solidFill>
            </a:endParaRPr>
          </a:p>
          <a:p>
            <a:pPr algn="ctr"/>
            <a:endParaRPr lang="en-GB" sz="5400" b="1" dirty="0">
              <a:solidFill>
                <a:srgbClr val="FF0000"/>
              </a:solidFill>
            </a:endParaRPr>
          </a:p>
          <a:p>
            <a:pPr algn="ctr"/>
            <a:endParaRPr lang="en-GB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GB" sz="5400" b="1" dirty="0" smtClean="0">
                <a:solidFill>
                  <a:srgbClr val="FF0000"/>
                </a:solidFill>
              </a:rPr>
              <a:t>It is a legal requirement for a Churchwarden to be sworn into their post</a:t>
            </a:r>
            <a:r>
              <a:rPr lang="en-GB" sz="5400" dirty="0" smtClean="0"/>
              <a:t>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46216800"/>
      </p:ext>
    </p:extLst>
  </p:cSld>
  <p:clrMapOvr>
    <a:masterClrMapping/>
  </p:clrMapOvr>
  <p:transition spd="slow" advClick="0" advTm="700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 smtClean="0"/>
              <a:t>It is helpful to both the Archdeacon &amp; Registrar if this takes place at a Visitation service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94295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000">
        <p:split orient="vert"/>
      </p:transition>
    </mc:Choice>
    <mc:Fallback xmlns="">
      <p:transition spd="slow" advClick="0" advTm="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hangingPunct="0"/>
            <a:r>
              <a:rPr lang="en-GB" sz="1600" b="1" u="sng" dirty="0"/>
              <a:t>VISITATION SERVICES </a:t>
            </a:r>
            <a:r>
              <a:rPr lang="en-GB" sz="1600" b="1" u="sng" dirty="0" smtClean="0"/>
              <a:t>2017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b="1" dirty="0"/>
              <a:t>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b="1" u="sng" dirty="0"/>
              <a:t>All the Visitation Courts will commence at 7.30 </a:t>
            </a:r>
            <a:r>
              <a:rPr lang="en-GB" sz="1600" b="1" u="sng" dirty="0" smtClean="0"/>
              <a:t>pm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b="1" u="sng" dirty="0"/>
              <a:t>CHESTER ARCHDEACONRY DATES IN </a:t>
            </a:r>
            <a:r>
              <a:rPr lang="en-GB" sz="1600" b="1" u="sng" dirty="0" smtClean="0"/>
              <a:t>BLACK/ </a:t>
            </a:r>
            <a:r>
              <a:rPr lang="en-GB" sz="1600" b="1" u="sng" dirty="0"/>
              <a:t>MACCLESFIELD IN </a:t>
            </a:r>
            <a:r>
              <a:rPr lang="en-GB" sz="1600" b="1" u="sng" dirty="0" smtClean="0"/>
              <a:t>RED</a:t>
            </a:r>
            <a:br>
              <a:rPr lang="en-GB" sz="1600" b="1" u="sng" dirty="0" smtClean="0"/>
            </a:br>
            <a:r>
              <a:rPr lang="en-GB" sz="1600" b="1" u="sng" dirty="0" smtClean="0"/>
              <a:t/>
            </a:r>
            <a:br>
              <a:rPr lang="en-GB" sz="1600" b="1" u="sng" dirty="0" smtClean="0"/>
            </a:br>
            <a:r>
              <a:rPr lang="en-GB" sz="1600" b="1" i="1" dirty="0" smtClean="0"/>
              <a:t>(Due to Archdeacon Ian taking a sabbatical in 2017 there will only be 3 services in the Macclesfield Archdeaconry)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761009"/>
              </p:ext>
            </p:extLst>
          </p:nvPr>
        </p:nvGraphicFramePr>
        <p:xfrm>
          <a:off x="467544" y="1844824"/>
          <a:ext cx="8219256" cy="432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3886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DEANERIES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VENUE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Tuesday 2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May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Chester/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Malpas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 Boniface, Bunbury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Thursday 4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May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Birkenhead/ Wallasey/ Wirral North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 Saviour,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Oxton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Wednesday 10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May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Wirral South/ Frodsham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Paul </a:t>
                      </a:r>
                      <a:r>
                        <a:rPr lang="en-GB" baseline="0" dirty="0" err="1" smtClean="0">
                          <a:solidFill>
                            <a:schemeClr val="tx1"/>
                          </a:solidFill>
                        </a:rPr>
                        <a:t>Helsby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Monday 15</a:t>
                      </a:r>
                      <a:r>
                        <a:rPr lang="en-GB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May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Great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Budworth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/ Middlewich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 Helen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Witton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Thursday 18</a:t>
                      </a:r>
                      <a:r>
                        <a:rPr lang="en-GB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May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Mottram/ </a:t>
                      </a:r>
                      <a:r>
                        <a:rPr lang="en-GB" dirty="0" err="1" smtClean="0">
                          <a:solidFill>
                            <a:srgbClr val="FF0000"/>
                          </a:solidFill>
                        </a:rPr>
                        <a:t>Chadkirk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/ Stockport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St Thomas Stockport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Monday 22</a:t>
                      </a:r>
                      <a:r>
                        <a:rPr lang="en-GB" baseline="30000" dirty="0" smtClean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May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Nantwich/ Congleton/ Macclesfield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St Mary, Nantwich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9599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Wednesday 24</a:t>
                      </a:r>
                      <a:r>
                        <a:rPr lang="en-GB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May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>
                          <a:solidFill>
                            <a:srgbClr val="FF0000"/>
                          </a:solidFill>
                        </a:rPr>
                        <a:t>Bowdon/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Knutsford/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Cheadle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St Mary Ashton upon Mersey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30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7000">
        <p:circle/>
      </p:transition>
    </mc:Choice>
    <mc:Fallback xmlns="">
      <p:transition spd="slow" advClick="0" advTm="7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en-GB" dirty="0" smtClean="0"/>
              <a:t>You can attend </a:t>
            </a:r>
            <a:r>
              <a:rPr lang="en-GB" dirty="0" smtClean="0">
                <a:solidFill>
                  <a:srgbClr val="FF0000"/>
                </a:solidFill>
              </a:rPr>
              <a:t>ANY</a:t>
            </a:r>
            <a:r>
              <a:rPr lang="en-GB" dirty="0" smtClean="0"/>
              <a:t> service by telling Pat Pugh where you want to go.</a:t>
            </a:r>
            <a:endParaRPr lang="en-GB" dirty="0"/>
          </a:p>
        </p:txBody>
      </p:sp>
      <p:pic>
        <p:nvPicPr>
          <p:cNvPr id="2050" name="Picture 2" descr="C:\Users\Laptop B\AppData\Local\Microsoft\Windows\Temporary Internet Files\Content.IE5\H6N2JOD3\MP90038533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933056"/>
            <a:ext cx="1565920" cy="21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aptop B\AppData\Local\Microsoft\Windows\Temporary Internet Files\Content.IE5\JIO0KREY\MC900413668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1088"/>
            <a:ext cx="2016224" cy="2139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269132"/>
      </p:ext>
    </p:extLst>
  </p:cSld>
  <p:clrMapOvr>
    <a:masterClrMapping/>
  </p:clrMapOvr>
  <p:transition spd="slow" advClick="0" advTm="7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Please try to attend!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69930"/>
            <a:ext cx="8280920" cy="47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251451"/>
      </p:ext>
    </p:extLst>
  </p:cSld>
  <p:clrMapOvr>
    <a:masterClrMapping/>
  </p:clrMapOvr>
  <p:transition spd="med" advClick="0" advTm="7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On another note………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If you would like the Archdeacons to lead a service or attend a meeting, please contact their PA Pat Pugh who will be happy to arrange a date.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Tel: 01928 718834 </a:t>
            </a:r>
            <a:r>
              <a:rPr lang="en-GB" dirty="0" err="1" smtClean="0"/>
              <a:t>ext</a:t>
            </a:r>
            <a:r>
              <a:rPr lang="en-GB" dirty="0" smtClean="0"/>
              <a:t> 258</a:t>
            </a:r>
          </a:p>
          <a:p>
            <a:pPr algn="ctr"/>
            <a:r>
              <a:rPr lang="en-GB" dirty="0" smtClean="0">
                <a:hlinkClick r:id="rId2"/>
              </a:rPr>
              <a:t>pat.pugh@chester.anglican.org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273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000">
        <p:split orient="vert"/>
      </p:transition>
    </mc:Choice>
    <mc:Fallback xmlns="">
      <p:transition spd="slow" advClick="0" advTm="7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183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Archdeacon’s Visitations </vt:lpstr>
      <vt:lpstr>PowerPoint Presentation</vt:lpstr>
      <vt:lpstr>PowerPoint Presentation</vt:lpstr>
      <vt:lpstr>VISITATION SERVICES 2017   All the Visitation Courts will commence at 7.30 pm CHESTER ARCHDEACONRY DATES IN BLACK/ MACCLESFIELD IN RED  (Due to Archdeacon Ian taking a sabbatical in 2017 there will only be 3 services in the Macclesfield Archdeaconry) </vt:lpstr>
      <vt:lpstr>You can attend ANY service by telling Pat Pugh where you want to go.</vt:lpstr>
      <vt:lpstr>Please try to attend!</vt:lpstr>
      <vt:lpstr>On another note………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Archdeacon’s Visitations</dc:title>
  <dc:creator>Pat Pugh</dc:creator>
  <cp:lastModifiedBy>Pat Pugh</cp:lastModifiedBy>
  <cp:revision>25</cp:revision>
  <cp:lastPrinted>2016-06-16T09:21:45Z</cp:lastPrinted>
  <dcterms:created xsi:type="dcterms:W3CDTF">2013-10-06T15:47:55Z</dcterms:created>
  <dcterms:modified xsi:type="dcterms:W3CDTF">2016-06-16T09:28:30Z</dcterms:modified>
</cp:coreProperties>
</file>