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handoutMasterIdLst>
    <p:handoutMasterId r:id="rId10"/>
  </p:handoutMasterIdLst>
  <p:sldIdLst>
    <p:sldId id="266" r:id="rId2"/>
    <p:sldId id="267" r:id="rId3"/>
    <p:sldId id="268" r:id="rId4"/>
    <p:sldId id="269" r:id="rId5"/>
    <p:sldId id="270" r:id="rId6"/>
    <p:sldId id="273" r:id="rId7"/>
    <p:sldId id="274" r:id="rId8"/>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40" d="100"/>
          <a:sy n="40" d="100"/>
        </p:scale>
        <p:origin x="138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90A6278-8DA8-444E-99EE-D58E6AB5EA97}" type="datetimeFigureOut">
              <a:rPr lang="en-GB" smtClean="0"/>
              <a:t>14/07/2021</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5AE20D2-FC3D-4C36-98CF-FAF5342BA4A0}" type="slidenum">
              <a:rPr lang="en-GB" smtClean="0"/>
              <a:t>‹#›</a:t>
            </a:fld>
            <a:endParaRPr lang="en-GB"/>
          </a:p>
        </p:txBody>
      </p:sp>
    </p:spTree>
    <p:extLst>
      <p:ext uri="{BB962C8B-B14F-4D97-AF65-F5344CB8AC3E}">
        <p14:creationId xmlns:p14="http://schemas.microsoft.com/office/powerpoint/2010/main" val="621632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BB9E03-5639-41C3-97DF-E0F7370009F2}" type="datetimeFigureOut">
              <a:rPr lang="en-GB"/>
              <a:pPr>
                <a:defRPr/>
              </a:pPr>
              <a:t>14/07/2021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3C3803-7A9D-4AFE-9D82-B07231DB1C1D}" type="slidenum">
              <a:rPr lang="en-GB"/>
              <a:pPr>
                <a:defRPr/>
              </a:pPr>
              <a:t>‹#›</a:t>
            </a:fld>
            <a:endParaRPr lang="en-GB"/>
          </a:p>
        </p:txBody>
      </p:sp>
    </p:spTree>
    <p:extLst>
      <p:ext uri="{BB962C8B-B14F-4D97-AF65-F5344CB8AC3E}">
        <p14:creationId xmlns:p14="http://schemas.microsoft.com/office/powerpoint/2010/main" val="1575758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7BC6F7-F15F-4DF1-B6E9-D5BB2F613BF0}" type="slidenum">
              <a:rPr lang="en-GB" smtClean="0"/>
              <a:pPr fontAlgn="base">
                <a:spcBef>
                  <a:spcPct val="0"/>
                </a:spcBef>
                <a:spcAft>
                  <a:spcPct val="0"/>
                </a:spcAft>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E6ED07-81E7-4BC0-9092-96B7EA8F30EE}" type="slidenum">
              <a:rPr lang="en-GB" smtClean="0"/>
              <a:pPr fontAlgn="base">
                <a:spcBef>
                  <a:spcPct val="0"/>
                </a:spcBef>
                <a:spcAft>
                  <a:spcPct val="0"/>
                </a:spcAft>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4771F9-1408-492A-8142-2A24857DFC1D}" type="slidenum">
              <a:rPr lang="en-GB" smtClean="0"/>
              <a:pPr fontAlgn="base">
                <a:spcBef>
                  <a:spcPct val="0"/>
                </a:spcBef>
                <a:spcAft>
                  <a:spcPct val="0"/>
                </a:spcAft>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6EA54-D0EF-4DE5-A8B5-75E942825428}" type="slidenum">
              <a:rPr lang="en-GB" smtClean="0"/>
              <a:pPr fontAlgn="base">
                <a:spcBef>
                  <a:spcPct val="0"/>
                </a:spcBef>
                <a:spcAft>
                  <a:spcPct val="0"/>
                </a:spcAft>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B9D68F-0474-4CDB-B06F-EBDC445C672D}" type="slidenum">
              <a:rPr lang="en-GB" smtClean="0"/>
              <a:pPr fontAlgn="base">
                <a:spcBef>
                  <a:spcPct val="0"/>
                </a:spcBef>
                <a:spcAft>
                  <a:spcPct val="0"/>
                </a:spcAft>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433684-4146-4548-A38F-7085625A8766}" type="slidenum">
              <a:rPr lang="en-GB" smtClean="0"/>
              <a:pPr fontAlgn="base">
                <a:spcBef>
                  <a:spcPct val="0"/>
                </a:spcBef>
                <a:spcAft>
                  <a:spcPct val="0"/>
                </a:spcAft>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E6CCC7-A192-4688-A080-FE211226657C}" type="slidenum">
              <a:rPr lang="en-GB" smtClean="0"/>
              <a:pPr fontAlgn="base">
                <a:spcBef>
                  <a:spcPct val="0"/>
                </a:spcBef>
                <a:spcAft>
                  <a:spcPct val="0"/>
                </a:spcAft>
                <a:defRPr/>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2CED66B-D5FB-4B90-B697-528893800828}" type="datetimeFigureOut">
              <a:rPr lang="en-GB"/>
              <a:pPr>
                <a:defRPr/>
              </a:pPr>
              <a:t>14/07/2021</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25C909E-5978-4E19-B19C-F674C9311EA2}"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37D4AF-F951-4466-8201-AEF07CD79961}" type="datetimeFigureOut">
              <a:rPr lang="en-GB"/>
              <a:pPr>
                <a:defRPr/>
              </a:pPr>
              <a:t>14/07/2021</a:t>
            </a:fld>
            <a:endParaRPr lang="en-GB"/>
          </a:p>
        </p:txBody>
      </p:sp>
      <p:sp>
        <p:nvSpPr>
          <p:cNvPr id="5" name="Slide Number Placeholder 5"/>
          <p:cNvSpPr>
            <a:spLocks noGrp="1"/>
          </p:cNvSpPr>
          <p:nvPr>
            <p:ph type="sldNum" sz="quarter" idx="11"/>
          </p:nvPr>
        </p:nvSpPr>
        <p:spPr/>
        <p:txBody>
          <a:bodyPr/>
          <a:lstStyle>
            <a:lvl1pPr>
              <a:defRPr/>
            </a:lvl1pPr>
          </a:lstStyle>
          <a:p>
            <a:pPr>
              <a:defRPr/>
            </a:pPr>
            <a:fld id="{EB4DD5A9-0E8E-4A5E-9DB8-FE820DE5DB58}"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B348B2-5FDC-44BB-907C-F12297ADB69E}" type="datetimeFigureOut">
              <a:rPr lang="en-GB"/>
              <a:pPr>
                <a:defRPr/>
              </a:pPr>
              <a:t>14/07/2021</a:t>
            </a:fld>
            <a:endParaRPr lang="en-GB"/>
          </a:p>
        </p:txBody>
      </p:sp>
      <p:sp>
        <p:nvSpPr>
          <p:cNvPr id="5" name="Slide Number Placeholder 5"/>
          <p:cNvSpPr>
            <a:spLocks noGrp="1"/>
          </p:cNvSpPr>
          <p:nvPr>
            <p:ph type="sldNum" sz="quarter" idx="11"/>
          </p:nvPr>
        </p:nvSpPr>
        <p:spPr/>
        <p:txBody>
          <a:bodyPr/>
          <a:lstStyle>
            <a:lvl1pPr>
              <a:defRPr/>
            </a:lvl1pPr>
          </a:lstStyle>
          <a:p>
            <a:pPr>
              <a:defRPr/>
            </a:pPr>
            <a:fld id="{DEFFFB89-DBB1-41E0-86C8-CF34DAC234CD}"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2498A1-1A8D-4A08-A10D-C756D1223BCA}" type="datetimeFigureOut">
              <a:rPr lang="en-GB"/>
              <a:pPr>
                <a:defRPr/>
              </a:pPr>
              <a:t>14/07/2021</a:t>
            </a:fld>
            <a:endParaRPr lang="en-GB"/>
          </a:p>
        </p:txBody>
      </p:sp>
      <p:sp>
        <p:nvSpPr>
          <p:cNvPr id="5" name="Slide Number Placeholder 5"/>
          <p:cNvSpPr>
            <a:spLocks noGrp="1"/>
          </p:cNvSpPr>
          <p:nvPr>
            <p:ph type="sldNum" sz="quarter" idx="11"/>
          </p:nvPr>
        </p:nvSpPr>
        <p:spPr/>
        <p:txBody>
          <a:bodyPr/>
          <a:lstStyle>
            <a:lvl1pPr>
              <a:defRPr/>
            </a:lvl1pPr>
          </a:lstStyle>
          <a:p>
            <a:pPr>
              <a:defRPr/>
            </a:pPr>
            <a:fld id="{AA9B8143-887A-4740-8DF6-CEEA97DD9FCE}"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F79BF1-ECE8-46CF-95DB-6385E0B7D175}" type="datetimeFigureOut">
              <a:rPr lang="en-GB"/>
              <a:pPr>
                <a:defRPr/>
              </a:pPr>
              <a:t>14/07/2021</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6E0A581-7803-4F5E-B419-AE6C0DFCEA45}"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fld id="{9BB23AAC-EA03-4D5B-9555-52AEF5A594AB}" type="datetimeFigureOut">
              <a:rPr lang="en-GB"/>
              <a:pPr>
                <a:defRPr/>
              </a:pPr>
              <a:t>14/07/2021</a:t>
            </a:fld>
            <a:endParaRPr lang="en-GB"/>
          </a:p>
        </p:txBody>
      </p:sp>
      <p:sp>
        <p:nvSpPr>
          <p:cNvPr id="6" name="Slide Number Placeholder 5"/>
          <p:cNvSpPr>
            <a:spLocks noGrp="1"/>
          </p:cNvSpPr>
          <p:nvPr>
            <p:ph type="sldNum" sz="quarter" idx="16"/>
          </p:nvPr>
        </p:nvSpPr>
        <p:spPr/>
        <p:txBody>
          <a:bodyPr/>
          <a:lstStyle>
            <a:lvl1pPr>
              <a:defRPr/>
            </a:lvl1pPr>
          </a:lstStyle>
          <a:p>
            <a:pPr>
              <a:defRPr/>
            </a:pPr>
            <a:fld id="{0A3B0137-06A3-485B-ADDA-42CB8B510C6B}" type="slidenum">
              <a:rPr lang="en-GB"/>
              <a:pPr>
                <a:defRPr/>
              </a:pPr>
              <a:t>‹#›</a:t>
            </a:fld>
            <a:endParaRPr lang="en-GB"/>
          </a:p>
        </p:txBody>
      </p:sp>
      <p:sp>
        <p:nvSpPr>
          <p:cNvPr id="7"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BDF7CE96-C595-415A-A594-5F64B3847D06}" type="datetimeFigureOut">
              <a:rPr lang="en-GB"/>
              <a:pPr>
                <a:defRPr/>
              </a:pPr>
              <a:t>14/07/2021</a:t>
            </a:fld>
            <a:endParaRPr lang="en-GB"/>
          </a:p>
        </p:txBody>
      </p:sp>
      <p:sp>
        <p:nvSpPr>
          <p:cNvPr id="8" name="Slide Number Placeholder 5"/>
          <p:cNvSpPr>
            <a:spLocks noGrp="1"/>
          </p:cNvSpPr>
          <p:nvPr>
            <p:ph type="sldNum" sz="quarter" idx="16"/>
          </p:nvPr>
        </p:nvSpPr>
        <p:spPr/>
        <p:txBody>
          <a:bodyPr/>
          <a:lstStyle>
            <a:lvl1pPr>
              <a:defRPr/>
            </a:lvl1pPr>
          </a:lstStyle>
          <a:p>
            <a:pPr>
              <a:defRPr/>
            </a:pPr>
            <a:fld id="{A0CDBE89-C717-499C-B49A-E64034C801A4}" type="slidenum">
              <a:rPr lang="en-GB"/>
              <a:pPr>
                <a:defRPr/>
              </a:pPr>
              <a:t>‹#›</a:t>
            </a:fld>
            <a:endParaRPr lang="en-GB"/>
          </a:p>
        </p:txBody>
      </p:sp>
      <p:sp>
        <p:nvSpPr>
          <p:cNvPr id="9"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8481AD-6FE1-4BDA-835D-5524641A78EB}" type="datetimeFigureOut">
              <a:rPr lang="en-GB"/>
              <a:pPr>
                <a:defRPr/>
              </a:pPr>
              <a:t>14/07/2021</a:t>
            </a:fld>
            <a:endParaRPr lang="en-GB"/>
          </a:p>
        </p:txBody>
      </p:sp>
      <p:sp>
        <p:nvSpPr>
          <p:cNvPr id="4" name="Slide Number Placeholder 5"/>
          <p:cNvSpPr>
            <a:spLocks noGrp="1"/>
          </p:cNvSpPr>
          <p:nvPr>
            <p:ph type="sldNum" sz="quarter" idx="11"/>
          </p:nvPr>
        </p:nvSpPr>
        <p:spPr/>
        <p:txBody>
          <a:bodyPr/>
          <a:lstStyle>
            <a:lvl1pPr>
              <a:defRPr/>
            </a:lvl1pPr>
          </a:lstStyle>
          <a:p>
            <a:pPr>
              <a:defRPr/>
            </a:pPr>
            <a:fld id="{3DCCD554-B41C-45BB-8F87-542B34273B7B}" type="slidenum">
              <a:rPr lang="en-GB"/>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CD7D9-0FB0-4790-803D-AB3A6571FE9E}" type="datetimeFigureOut">
              <a:rPr lang="en-GB"/>
              <a:pPr>
                <a:defRPr/>
              </a:pPr>
              <a:t>14/07/2021</a:t>
            </a:fld>
            <a:endParaRPr lang="en-GB"/>
          </a:p>
        </p:txBody>
      </p:sp>
      <p:sp>
        <p:nvSpPr>
          <p:cNvPr id="3" name="Slide Number Placeholder 5"/>
          <p:cNvSpPr>
            <a:spLocks noGrp="1"/>
          </p:cNvSpPr>
          <p:nvPr>
            <p:ph type="sldNum" sz="quarter" idx="11"/>
          </p:nvPr>
        </p:nvSpPr>
        <p:spPr/>
        <p:txBody>
          <a:bodyPr/>
          <a:lstStyle>
            <a:lvl1pPr>
              <a:defRPr/>
            </a:lvl1pPr>
          </a:lstStyle>
          <a:p>
            <a:pPr>
              <a:defRPr/>
            </a:pPr>
            <a:fld id="{47B2EA18-D97B-44AC-AEFF-39B47EB3D90E}" type="slidenum">
              <a:rPr lang="en-GB"/>
              <a:pPr>
                <a:defRPr/>
              </a:pPr>
              <a:t>‹#›</a:t>
            </a:fld>
            <a:endParaRPr lang="en-GB"/>
          </a:p>
        </p:txBody>
      </p:sp>
      <p:sp>
        <p:nvSpPr>
          <p:cNvPr id="4"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8F76BB-CFA3-424D-8157-C934C6CD2610}" type="datetimeFigureOut">
              <a:rPr lang="en-GB"/>
              <a:pPr>
                <a:defRPr/>
              </a:pPr>
              <a:t>14/07/2021</a:t>
            </a:fld>
            <a:endParaRPr lang="en-GB"/>
          </a:p>
        </p:txBody>
      </p:sp>
      <p:sp>
        <p:nvSpPr>
          <p:cNvPr id="6" name="Slide Number Placeholder 5"/>
          <p:cNvSpPr>
            <a:spLocks noGrp="1"/>
          </p:cNvSpPr>
          <p:nvPr>
            <p:ph type="sldNum" sz="quarter" idx="11"/>
          </p:nvPr>
        </p:nvSpPr>
        <p:spPr/>
        <p:txBody>
          <a:bodyPr/>
          <a:lstStyle>
            <a:lvl1pPr>
              <a:defRPr/>
            </a:lvl1pPr>
          </a:lstStyle>
          <a:p>
            <a:pPr>
              <a:defRPr/>
            </a:pPr>
            <a:fld id="{8C9324F4-1097-4F22-9669-6C760ACD41C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1046965-DE59-49F6-AC24-EAC8BB4E176A}" type="datetimeFigureOut">
              <a:rPr lang="en-GB"/>
              <a:pPr>
                <a:defRPr/>
              </a:pPr>
              <a:t>14/07/2021</a:t>
            </a:fld>
            <a:endParaRPr lang="en-GB"/>
          </a:p>
        </p:txBody>
      </p:sp>
      <p:sp>
        <p:nvSpPr>
          <p:cNvPr id="6" name="Slide Number Placeholder 5"/>
          <p:cNvSpPr>
            <a:spLocks noGrp="1"/>
          </p:cNvSpPr>
          <p:nvPr>
            <p:ph type="sldNum" sz="quarter" idx="11"/>
          </p:nvPr>
        </p:nvSpPr>
        <p:spPr/>
        <p:txBody>
          <a:bodyPr/>
          <a:lstStyle>
            <a:lvl1pPr>
              <a:defRPr/>
            </a:lvl1pPr>
          </a:lstStyle>
          <a:p>
            <a:pPr>
              <a:defRPr/>
            </a:pPr>
            <a:fld id="{F2DFDA67-AB02-4507-9197-8F5113885E9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616161"/>
            </a:gs>
          </a:gsLst>
          <a:lin ang="5400000"/>
        </a:gradFill>
        <a:effectLst/>
      </p:bgPr>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A3ECBCF1-5EF3-4D85-836C-B8FC39D5B7F4}" type="datetimeFigureOut">
              <a:rPr lang="en-GB"/>
              <a:pPr>
                <a:defRPr/>
              </a:pPr>
              <a:t>14/07/2021</a:t>
            </a:fld>
            <a:endParaRPr lang="en-GB"/>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B1230B6A-C970-47E4-A41C-97B4EDA76B5D}" type="slidenum">
              <a:rPr lang="en-GB"/>
              <a:pPr>
                <a:defRPr/>
              </a:pPr>
              <a:t>‹#›</a:t>
            </a:fld>
            <a:endParaRPr lang="en-GB"/>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2290"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2291"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2292" name="TextBox 3"/>
          <p:cNvSpPr txBox="1">
            <a:spLocks noChangeArrowheads="1"/>
          </p:cNvSpPr>
          <p:nvPr/>
        </p:nvSpPr>
        <p:spPr bwMode="auto">
          <a:xfrm>
            <a:off x="1066800" y="1981200"/>
            <a:ext cx="7162800" cy="2124075"/>
          </a:xfrm>
          <a:prstGeom prst="rect">
            <a:avLst/>
          </a:prstGeom>
          <a:noFill/>
          <a:ln w="9525">
            <a:noFill/>
            <a:miter lim="800000"/>
            <a:headEnd/>
            <a:tailEnd/>
          </a:ln>
        </p:spPr>
        <p:txBody>
          <a:bodyPr>
            <a:spAutoFit/>
          </a:bodyPr>
          <a:lstStyle/>
          <a:p>
            <a:r>
              <a:rPr lang="en-GB" sz="6600">
                <a:solidFill>
                  <a:srgbClr val="FFC000"/>
                </a:solidFill>
              </a:rPr>
              <a:t>The Role of the </a:t>
            </a:r>
          </a:p>
          <a:p>
            <a:r>
              <a:rPr lang="en-GB" sz="6600">
                <a:solidFill>
                  <a:srgbClr val="FFC000"/>
                </a:solidFill>
              </a:rPr>
              <a:t>Churchwarden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3314"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3315" name="Picture 2" descr="untitled.png"/>
          <p:cNvPicPr>
            <a:picLocks noChangeAspect="1"/>
          </p:cNvPicPr>
          <p:nvPr/>
        </p:nvPicPr>
        <p:blipFill>
          <a:blip r:embed="rId3" cstate="print"/>
          <a:srcRect/>
          <a:stretch>
            <a:fillRect/>
          </a:stretch>
        </p:blipFill>
        <p:spPr bwMode="auto">
          <a:xfrm>
            <a:off x="6934200" y="5638800"/>
            <a:ext cx="1381125" cy="523875"/>
          </a:xfrm>
          <a:prstGeom prst="rect">
            <a:avLst/>
          </a:prstGeom>
          <a:noFill/>
          <a:ln w="9525">
            <a:noFill/>
            <a:miter lim="800000"/>
            <a:headEnd/>
            <a:tailEnd/>
          </a:ln>
        </p:spPr>
      </p:pic>
      <p:pic>
        <p:nvPicPr>
          <p:cNvPr id="13316" name="Picture 4" descr="church-politics.gif"/>
          <p:cNvPicPr>
            <a:picLocks noChangeAspect="1"/>
          </p:cNvPicPr>
          <p:nvPr/>
        </p:nvPicPr>
        <p:blipFill>
          <a:blip r:embed="rId4" cstate="print"/>
          <a:srcRect/>
          <a:stretch>
            <a:fillRect/>
          </a:stretch>
        </p:blipFill>
        <p:spPr bwMode="auto">
          <a:xfrm>
            <a:off x="1219200" y="609600"/>
            <a:ext cx="6019800" cy="47545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433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433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4340" name="TextBox 3"/>
          <p:cNvSpPr txBox="1">
            <a:spLocks noChangeArrowheads="1"/>
          </p:cNvSpPr>
          <p:nvPr/>
        </p:nvSpPr>
        <p:spPr bwMode="auto">
          <a:xfrm>
            <a:off x="990600" y="990600"/>
            <a:ext cx="7315200" cy="3786188"/>
          </a:xfrm>
          <a:prstGeom prst="rect">
            <a:avLst/>
          </a:prstGeom>
          <a:noFill/>
          <a:ln w="9525">
            <a:noFill/>
            <a:miter lim="800000"/>
            <a:headEnd/>
            <a:tailEnd/>
          </a:ln>
        </p:spPr>
        <p:txBody>
          <a:bodyPr>
            <a:spAutoFit/>
          </a:bodyPr>
          <a:lstStyle/>
          <a:p>
            <a:r>
              <a:rPr lang="en-GB" sz="2400">
                <a:solidFill>
                  <a:srgbClr val="FFC000"/>
                </a:solidFill>
              </a:rPr>
              <a:t>The churchwardens, when admitted, are officers of the Bishop of the Diocese. They shall discharge such duties as are by law and custom assigned to them; they shall be foremost in representing the laity and in co-operating with the incumbent; they shall use their best endeavours by example and precept to encourage the parishioners in the practice of true religion and to promote unity and peace among them. They shall also maintain order and decency in the church and churchyard, especially during the time of divine service.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536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536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5364" name="TextBox 3"/>
          <p:cNvSpPr txBox="1">
            <a:spLocks noChangeArrowheads="1"/>
          </p:cNvSpPr>
          <p:nvPr/>
        </p:nvSpPr>
        <p:spPr bwMode="auto">
          <a:xfrm>
            <a:off x="1143000" y="1219200"/>
            <a:ext cx="7086600" cy="2800350"/>
          </a:xfrm>
          <a:prstGeom prst="rect">
            <a:avLst/>
          </a:prstGeom>
          <a:noFill/>
          <a:ln w="9525">
            <a:noFill/>
            <a:miter lim="800000"/>
            <a:headEnd/>
            <a:tailEnd/>
          </a:ln>
        </p:spPr>
        <p:txBody>
          <a:bodyPr>
            <a:spAutoFit/>
          </a:bodyPr>
          <a:lstStyle/>
          <a:p>
            <a:r>
              <a:rPr lang="en-GB" sz="4400">
                <a:solidFill>
                  <a:srgbClr val="FFC000"/>
                </a:solidFill>
              </a:rPr>
              <a:t>Leadership</a:t>
            </a:r>
          </a:p>
          <a:p>
            <a:r>
              <a:rPr lang="en-GB" sz="4400">
                <a:solidFill>
                  <a:srgbClr val="FFC000"/>
                </a:solidFill>
              </a:rPr>
              <a:t>Example</a:t>
            </a:r>
          </a:p>
          <a:p>
            <a:r>
              <a:rPr lang="en-GB" sz="4400">
                <a:solidFill>
                  <a:srgbClr val="FFC000"/>
                </a:solidFill>
              </a:rPr>
              <a:t>Unity and peace</a:t>
            </a:r>
          </a:p>
          <a:p>
            <a:r>
              <a:rPr lang="en-GB" sz="4400">
                <a:solidFill>
                  <a:srgbClr val="FFC000"/>
                </a:solidFill>
              </a:rPr>
              <a:t>Order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6386"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6387"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pic>
        <p:nvPicPr>
          <p:cNvPr id="16388" name="Picture 3" descr="dog tongs.jpg"/>
          <p:cNvPicPr>
            <a:picLocks noChangeAspect="1"/>
          </p:cNvPicPr>
          <p:nvPr/>
        </p:nvPicPr>
        <p:blipFill>
          <a:blip r:embed="rId4" cstate="print"/>
          <a:srcRect/>
          <a:stretch>
            <a:fillRect/>
          </a:stretch>
        </p:blipFill>
        <p:spPr bwMode="auto">
          <a:xfrm>
            <a:off x="1238250" y="1219200"/>
            <a:ext cx="5862638" cy="3886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945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945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9460" name="TextBox 3"/>
          <p:cNvSpPr txBox="1">
            <a:spLocks noChangeArrowheads="1"/>
          </p:cNvSpPr>
          <p:nvPr/>
        </p:nvSpPr>
        <p:spPr bwMode="auto">
          <a:xfrm>
            <a:off x="1371600" y="1219200"/>
            <a:ext cx="6858000" cy="2862263"/>
          </a:xfrm>
          <a:prstGeom prst="rect">
            <a:avLst/>
          </a:prstGeom>
          <a:noFill/>
          <a:ln w="9525">
            <a:noFill/>
            <a:miter lim="800000"/>
            <a:headEnd/>
            <a:tailEnd/>
          </a:ln>
        </p:spPr>
        <p:txBody>
          <a:bodyPr>
            <a:spAutoFit/>
          </a:bodyPr>
          <a:lstStyle/>
          <a:p>
            <a:r>
              <a:rPr lang="en-GB" sz="3600">
                <a:solidFill>
                  <a:srgbClr val="FFC000"/>
                </a:solidFill>
              </a:rPr>
              <a:t>Encouragement</a:t>
            </a:r>
          </a:p>
          <a:p>
            <a:r>
              <a:rPr lang="en-GB" sz="3600">
                <a:solidFill>
                  <a:srgbClr val="FFC000"/>
                </a:solidFill>
              </a:rPr>
              <a:t>Prayer and support</a:t>
            </a:r>
          </a:p>
          <a:p>
            <a:r>
              <a:rPr lang="en-GB" sz="3600">
                <a:solidFill>
                  <a:srgbClr val="FFC000"/>
                </a:solidFill>
              </a:rPr>
              <a:t>A sounding board</a:t>
            </a:r>
          </a:p>
          <a:p>
            <a:r>
              <a:rPr lang="en-GB" sz="3600">
                <a:solidFill>
                  <a:srgbClr val="FFC000"/>
                </a:solidFill>
              </a:rPr>
              <a:t>Eyes and ears</a:t>
            </a:r>
          </a:p>
          <a:p>
            <a:endParaRPr lang="en-GB" sz="360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048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2048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20484" name="TextBox 3"/>
          <p:cNvSpPr txBox="1">
            <a:spLocks noChangeArrowheads="1"/>
          </p:cNvSpPr>
          <p:nvPr/>
        </p:nvSpPr>
        <p:spPr bwMode="auto">
          <a:xfrm>
            <a:off x="1143000" y="2057400"/>
            <a:ext cx="6858000" cy="1754188"/>
          </a:xfrm>
          <a:prstGeom prst="rect">
            <a:avLst/>
          </a:prstGeom>
          <a:noFill/>
          <a:ln w="9525">
            <a:noFill/>
            <a:miter lim="800000"/>
            <a:headEnd/>
            <a:tailEnd/>
          </a:ln>
        </p:spPr>
        <p:txBody>
          <a:bodyPr>
            <a:spAutoFit/>
          </a:bodyPr>
          <a:lstStyle/>
          <a:p>
            <a:r>
              <a:rPr lang="en-GB" sz="3600">
                <a:solidFill>
                  <a:srgbClr val="FFC000"/>
                </a:solidFill>
              </a:rPr>
              <a:t>The churchwardens, when admitted, are officers of the Bishop of the Diocese.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120</TotalTime>
  <Words>138</Words>
  <Application>Microsoft Office PowerPoint</Application>
  <PresentationFormat>On-screen Show (4:3)</PresentationFormat>
  <Paragraphs>19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Warden’s Morning</dc:title>
  <dc:creator>Ian Bishop</dc:creator>
  <cp:lastModifiedBy>Pat Pugh</cp:lastModifiedBy>
  <cp:revision>9</cp:revision>
  <cp:lastPrinted>2018-06-25T12:20:51Z</cp:lastPrinted>
  <dcterms:created xsi:type="dcterms:W3CDTF">2011-09-22T14:43:57Z</dcterms:created>
  <dcterms:modified xsi:type="dcterms:W3CDTF">2021-07-14T07:58:52Z</dcterms:modified>
</cp:coreProperties>
</file>