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9" r:id="rId3"/>
    <p:sldId id="290" r:id="rId4"/>
    <p:sldId id="275" r:id="rId5"/>
    <p:sldId id="293" r:id="rId6"/>
    <p:sldId id="260" r:id="rId7"/>
    <p:sldId id="261" r:id="rId8"/>
    <p:sldId id="262" r:id="rId9"/>
    <p:sldId id="263" r:id="rId10"/>
    <p:sldId id="264" r:id="rId11"/>
    <p:sldId id="265" r:id="rId12"/>
    <p:sldId id="266" r:id="rId13"/>
    <p:sldId id="267" r:id="rId14"/>
    <p:sldId id="268" r:id="rId15"/>
    <p:sldId id="269" r:id="rId16"/>
    <p:sldId id="270" r:id="rId17"/>
    <p:sldId id="291" r:id="rId18"/>
    <p:sldId id="287" r:id="rId19"/>
    <p:sldId id="288" r:id="rId20"/>
    <p:sldId id="273" r:id="rId21"/>
    <p:sldId id="259"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62" autoAdjust="0"/>
  </p:normalViewPr>
  <p:slideViewPr>
    <p:cSldViewPr>
      <p:cViewPr>
        <p:scale>
          <a:sx n="91" d="100"/>
          <a:sy n="91" d="100"/>
        </p:scale>
        <p:origin x="-93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87C90-6E75-46C7-95D1-81671712349D}" type="datetimeFigureOut">
              <a:rPr lang="en-GB" smtClean="0"/>
              <a:t>30/05/2017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528C7-340A-4A0F-8855-76E751A72A86}" type="slidenum">
              <a:rPr lang="en-GB" smtClean="0"/>
              <a:t>‹#›</a:t>
            </a:fld>
            <a:endParaRPr lang="en-GB"/>
          </a:p>
        </p:txBody>
      </p:sp>
    </p:spTree>
    <p:extLst>
      <p:ext uri="{BB962C8B-B14F-4D97-AF65-F5344CB8AC3E}">
        <p14:creationId xmlns:p14="http://schemas.microsoft.com/office/powerpoint/2010/main" val="206649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528C7-340A-4A0F-8855-76E751A72A86}" type="slidenum">
              <a:rPr lang="en-GB" smtClean="0"/>
              <a:t>2</a:t>
            </a:fld>
            <a:endParaRPr lang="en-GB"/>
          </a:p>
        </p:txBody>
      </p:sp>
    </p:spTree>
    <p:extLst>
      <p:ext uri="{BB962C8B-B14F-4D97-AF65-F5344CB8AC3E}">
        <p14:creationId xmlns:p14="http://schemas.microsoft.com/office/powerpoint/2010/main" val="43770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10"/>
          </p:nvPr>
        </p:nvSpPr>
        <p:spPr/>
        <p:txBody>
          <a:bodyPr/>
          <a:lstStyle/>
          <a:p>
            <a:fld id="{4EC528C7-340A-4A0F-8855-76E751A72A86}" type="slidenum">
              <a:rPr lang="en-GB" smtClean="0"/>
              <a:t>6</a:t>
            </a:fld>
            <a:endParaRPr lang="en-GB"/>
          </a:p>
        </p:txBody>
      </p:sp>
    </p:spTree>
    <p:extLst>
      <p:ext uri="{BB962C8B-B14F-4D97-AF65-F5344CB8AC3E}">
        <p14:creationId xmlns:p14="http://schemas.microsoft.com/office/powerpoint/2010/main" val="356699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C528C7-340A-4A0F-8855-76E751A72A86}" type="slidenum">
              <a:rPr lang="en-GB" smtClean="0"/>
              <a:t>18</a:t>
            </a:fld>
            <a:endParaRPr lang="en-GB"/>
          </a:p>
        </p:txBody>
      </p:sp>
    </p:spTree>
    <p:extLst>
      <p:ext uri="{BB962C8B-B14F-4D97-AF65-F5344CB8AC3E}">
        <p14:creationId xmlns:p14="http://schemas.microsoft.com/office/powerpoint/2010/main" val="418630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Panel 14  New Creation</a:t>
            </a:r>
          </a:p>
          <a:p>
            <a:r>
              <a:rPr lang="en-GB" dirty="0"/>
              <a:t>What do</a:t>
            </a:r>
            <a:r>
              <a:rPr lang="en-GB" baseline="0" dirty="0"/>
              <a:t> you think is happening in this picture? </a:t>
            </a:r>
          </a:p>
          <a:p>
            <a:r>
              <a:rPr lang="en-GB" baseline="0" dirty="0"/>
              <a:t>Tell a partner what you can see. What colours are used? </a:t>
            </a:r>
            <a:endParaRPr lang="en-GB" dirty="0"/>
          </a:p>
        </p:txBody>
      </p:sp>
      <p:sp>
        <p:nvSpPr>
          <p:cNvPr id="4" name="Slide Number Placeholder 3"/>
          <p:cNvSpPr>
            <a:spLocks noGrp="1"/>
          </p:cNvSpPr>
          <p:nvPr>
            <p:ph type="sldNum" sz="quarter" idx="10"/>
          </p:nvPr>
        </p:nvSpPr>
        <p:spPr/>
        <p:txBody>
          <a:bodyPr/>
          <a:lstStyle/>
          <a:p>
            <a:fld id="{4EC528C7-340A-4A0F-8855-76E751A72A86}" type="slidenum">
              <a:rPr lang="en-GB" smtClean="0"/>
              <a:t>19</a:t>
            </a:fld>
            <a:endParaRPr lang="en-GB"/>
          </a:p>
        </p:txBody>
      </p:sp>
    </p:spTree>
    <p:extLst>
      <p:ext uri="{BB962C8B-B14F-4D97-AF65-F5344CB8AC3E}">
        <p14:creationId xmlns:p14="http://schemas.microsoft.com/office/powerpoint/2010/main" val="135410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Jacqui Parkinson lives in Devon.</a:t>
            </a:r>
          </a:p>
        </p:txBody>
      </p:sp>
      <p:sp>
        <p:nvSpPr>
          <p:cNvPr id="4" name="Slide Number Placeholder 3"/>
          <p:cNvSpPr>
            <a:spLocks noGrp="1"/>
          </p:cNvSpPr>
          <p:nvPr>
            <p:ph type="sldNum" sz="quarter" idx="10"/>
          </p:nvPr>
        </p:nvSpPr>
        <p:spPr/>
        <p:txBody>
          <a:bodyPr/>
          <a:lstStyle/>
          <a:p>
            <a:fld id="{4EC528C7-340A-4A0F-8855-76E751A72A86}" type="slidenum">
              <a:rPr lang="en-GB" smtClean="0"/>
              <a:t>21</a:t>
            </a:fld>
            <a:endParaRPr lang="en-GB"/>
          </a:p>
        </p:txBody>
      </p:sp>
    </p:spTree>
    <p:extLst>
      <p:ext uri="{BB962C8B-B14F-4D97-AF65-F5344CB8AC3E}">
        <p14:creationId xmlns:p14="http://schemas.microsoft.com/office/powerpoint/2010/main" val="272073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A30ED2-E699-49E1-AACD-2AC6B694C24B}"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116531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A30ED2-E699-49E1-AACD-2AC6B694C24B}"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379235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A30ED2-E699-49E1-AACD-2AC6B694C24B}"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7491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A30ED2-E699-49E1-AACD-2AC6B694C24B}"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212810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30ED2-E699-49E1-AACD-2AC6B694C24B}"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7799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A30ED2-E699-49E1-AACD-2AC6B694C24B}"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18109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A30ED2-E699-49E1-AACD-2AC6B694C24B}" type="datetimeFigureOut">
              <a:rPr lang="en-GB" smtClean="0"/>
              <a:t>30/05/2017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25618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A30ED2-E699-49E1-AACD-2AC6B694C24B}" type="datetimeFigureOut">
              <a:rPr lang="en-GB" smtClean="0"/>
              <a:t>30/05/2017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400901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0ED2-E699-49E1-AACD-2AC6B694C24B}" type="datetimeFigureOut">
              <a:rPr lang="en-GB" smtClean="0"/>
              <a:t>30/05/2017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210555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30ED2-E699-49E1-AACD-2AC6B694C24B}"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288729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30ED2-E699-49E1-AACD-2AC6B694C24B}"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9CED4-CC53-4108-8FAF-DE86A2B4208C}" type="slidenum">
              <a:rPr lang="en-GB" smtClean="0"/>
              <a:t>‹#›</a:t>
            </a:fld>
            <a:endParaRPr lang="en-GB"/>
          </a:p>
        </p:txBody>
      </p:sp>
    </p:spTree>
    <p:extLst>
      <p:ext uri="{BB962C8B-B14F-4D97-AF65-F5344CB8AC3E}">
        <p14:creationId xmlns:p14="http://schemas.microsoft.com/office/powerpoint/2010/main" val="384840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30ED2-E699-49E1-AACD-2AC6B694C24B}" type="datetimeFigureOut">
              <a:rPr lang="en-GB" smtClean="0"/>
              <a:t>30/05/2017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9CED4-CC53-4108-8FAF-DE86A2B4208C}" type="slidenum">
              <a:rPr lang="en-GB" smtClean="0"/>
              <a:t>‹#›</a:t>
            </a:fld>
            <a:endParaRPr lang="en-GB"/>
          </a:p>
        </p:txBody>
      </p:sp>
    </p:spTree>
    <p:extLst>
      <p:ext uri="{BB962C8B-B14F-4D97-AF65-F5344CB8AC3E}">
        <p14:creationId xmlns:p14="http://schemas.microsoft.com/office/powerpoint/2010/main" val="163004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acqui-textile.com/" TargetMode="External"/><Relationship Id="rId2" Type="http://schemas.openxmlformats.org/officeDocument/2006/relationships/hyperlink" Target="http://www.revelation-threads.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falcondm@aol.com" TargetMode="External"/><Relationship Id="rId2" Type="http://schemas.openxmlformats.org/officeDocument/2006/relationships/hyperlink" Target="http://www.jacqui-texti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Revelation</a:t>
            </a:r>
          </a:p>
        </p:txBody>
      </p:sp>
      <p:sp>
        <p:nvSpPr>
          <p:cNvPr id="3" name="Subtitle 2"/>
          <p:cNvSpPr>
            <a:spLocks noGrp="1"/>
          </p:cNvSpPr>
          <p:nvPr>
            <p:ph type="subTitle" idx="1"/>
          </p:nvPr>
        </p:nvSpPr>
        <p:spPr/>
        <p:txBody>
          <a:bodyPr>
            <a:normAutofit fontScale="70000" lnSpcReduction="20000"/>
          </a:bodyPr>
          <a:lstStyle/>
          <a:p>
            <a:r>
              <a:rPr lang="en-US" dirty="0"/>
              <a:t>Threads through Revelation</a:t>
            </a:r>
            <a:endParaRPr lang="en-GB" dirty="0"/>
          </a:p>
          <a:p>
            <a:r>
              <a:rPr lang="en-US" dirty="0"/>
              <a:t>© Jacqui Parkinson 2016</a:t>
            </a:r>
            <a:endParaRPr lang="en-GB" dirty="0"/>
          </a:p>
          <a:p>
            <a:r>
              <a:rPr lang="en-US" u="sng" dirty="0">
                <a:hlinkClick r:id="rId2"/>
              </a:rPr>
              <a:t>www.revelation-threads.co.uk</a:t>
            </a:r>
            <a:endParaRPr lang="en-GB" dirty="0"/>
          </a:p>
          <a:p>
            <a:r>
              <a:rPr lang="en-US" u="sng" dirty="0">
                <a:hlinkClick r:id="rId3"/>
              </a:rPr>
              <a:t>www.jacqui-textile.com</a:t>
            </a:r>
            <a:endParaRPr lang="en-GB" dirty="0"/>
          </a:p>
          <a:p>
            <a:r>
              <a:rPr lang="en-US" dirty="0"/>
              <a:t> </a:t>
            </a:r>
            <a:endParaRPr lang="en-GB" dirty="0"/>
          </a:p>
          <a:p>
            <a:endParaRPr lang="en-GB" dirty="0"/>
          </a:p>
        </p:txBody>
      </p:sp>
    </p:spTree>
    <p:extLst>
      <p:ext uri="{BB962C8B-B14F-4D97-AF65-F5344CB8AC3E}">
        <p14:creationId xmlns:p14="http://schemas.microsoft.com/office/powerpoint/2010/main" val="343581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24744"/>
            <a:ext cx="2924095" cy="422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60033" y="260648"/>
            <a:ext cx="4176464" cy="4247317"/>
          </a:xfrm>
          <a:prstGeom prst="rect">
            <a:avLst/>
          </a:prstGeom>
          <a:noFill/>
        </p:spPr>
        <p:txBody>
          <a:bodyPr wrap="square" rtlCol="0">
            <a:spAutoFit/>
          </a:bodyPr>
          <a:lstStyle/>
          <a:p>
            <a:r>
              <a:rPr lang="en-GB" dirty="0"/>
              <a:t>Revelation 10</a:t>
            </a:r>
          </a:p>
          <a:p>
            <a:endParaRPr lang="en-GB" dirty="0"/>
          </a:p>
          <a:p>
            <a:r>
              <a:rPr lang="en-GB" dirty="0"/>
              <a:t>John finds himself back on earth, and sees a mighty angel,  wrapped in a cloud, talking with God.  The angel’s voice is like the roar of a lion: God’s voice is like seven thunders.</a:t>
            </a:r>
          </a:p>
          <a:p>
            <a:r>
              <a:rPr lang="en-GB" dirty="0"/>
              <a:t> </a:t>
            </a:r>
          </a:p>
          <a:p>
            <a:r>
              <a:rPr lang="en-GB" dirty="0"/>
              <a:t>John is told many mysteries - some he is to keep quiet about, some he is to speak about. </a:t>
            </a:r>
          </a:p>
          <a:p>
            <a:r>
              <a:rPr lang="en-GB" dirty="0"/>
              <a:t>The angel tells John to eat a tiny scroll which tastes like honey in his mouth but turns sour in his stomach.</a:t>
            </a:r>
          </a:p>
          <a:p>
            <a:endParaRPr lang="en-GB" dirty="0"/>
          </a:p>
        </p:txBody>
      </p:sp>
    </p:spTree>
    <p:extLst>
      <p:ext uri="{BB962C8B-B14F-4D97-AF65-F5344CB8AC3E}">
        <p14:creationId xmlns:p14="http://schemas.microsoft.com/office/powerpoint/2010/main" val="39763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3366854" cy="486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7" y="260648"/>
            <a:ext cx="3888431" cy="4801314"/>
          </a:xfrm>
          <a:prstGeom prst="rect">
            <a:avLst/>
          </a:prstGeom>
          <a:noFill/>
        </p:spPr>
        <p:txBody>
          <a:bodyPr wrap="square" rtlCol="0">
            <a:spAutoFit/>
          </a:bodyPr>
          <a:lstStyle/>
          <a:p>
            <a:r>
              <a:rPr lang="en-GB" dirty="0"/>
              <a:t>Revelation 11 </a:t>
            </a:r>
          </a:p>
          <a:p>
            <a:endParaRPr lang="en-GB" dirty="0"/>
          </a:p>
          <a:p>
            <a:r>
              <a:rPr lang="en-GB" dirty="0"/>
              <a:t>John is told to measure the altar and count the worshippers in the temple.</a:t>
            </a:r>
          </a:p>
          <a:p>
            <a:r>
              <a:rPr lang="en-GB" dirty="0"/>
              <a:t> </a:t>
            </a:r>
          </a:p>
          <a:p>
            <a:r>
              <a:rPr lang="en-GB" dirty="0"/>
              <a:t>He is told about two strong witnesses who ‘stand before the Lord of the earth’.  They perform miracles and their message is full of power!  They are like candles showing the way to God.   But then they’re killed - and many celebrate the fact they’re dead - until they’re miraculously brought back to life!</a:t>
            </a:r>
          </a:p>
          <a:p>
            <a:r>
              <a:rPr lang="en-GB" dirty="0"/>
              <a:t> </a:t>
            </a:r>
          </a:p>
          <a:p>
            <a:r>
              <a:rPr lang="en-GB" dirty="0"/>
              <a:t>The message - the good news - cannot be stopped.  The seventh angel now blows the seventh trumpet</a:t>
            </a:r>
          </a:p>
        </p:txBody>
      </p:sp>
    </p:spTree>
    <p:extLst>
      <p:ext uri="{BB962C8B-B14F-4D97-AF65-F5344CB8AC3E}">
        <p14:creationId xmlns:p14="http://schemas.microsoft.com/office/powerpoint/2010/main" val="5115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80728"/>
            <a:ext cx="3373039" cy="486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0072" y="476672"/>
            <a:ext cx="3672408" cy="4247317"/>
          </a:xfrm>
          <a:prstGeom prst="rect">
            <a:avLst/>
          </a:prstGeom>
          <a:noFill/>
        </p:spPr>
        <p:txBody>
          <a:bodyPr wrap="square" rtlCol="0">
            <a:spAutoFit/>
          </a:bodyPr>
          <a:lstStyle/>
          <a:p>
            <a:r>
              <a:rPr lang="en-GB" dirty="0"/>
              <a:t>Revelation 4 </a:t>
            </a:r>
          </a:p>
          <a:p>
            <a:endParaRPr lang="en-GB" dirty="0"/>
          </a:p>
          <a:p>
            <a:r>
              <a:rPr lang="en-GB" dirty="0"/>
              <a:t>John sees a pregnant woman about to give birth.  A seven headed Dragon - a symbol for Satan and all that is evil - is waiting to devour the baby.</a:t>
            </a:r>
          </a:p>
          <a:p>
            <a:r>
              <a:rPr lang="en-GB" dirty="0"/>
              <a:t> </a:t>
            </a:r>
          </a:p>
          <a:p>
            <a:r>
              <a:rPr lang="en-GB" dirty="0"/>
              <a:t>A baby is about to be born.  An everyday event.  But the birth of this baby will change the course of history.  This baby will be Jesus Christ - the son of Mary - the son of God! </a:t>
            </a:r>
          </a:p>
          <a:p>
            <a:r>
              <a:rPr lang="en-GB" dirty="0"/>
              <a:t> </a:t>
            </a:r>
          </a:p>
          <a:p>
            <a:r>
              <a:rPr lang="en-GB" dirty="0"/>
              <a:t>And not everyone will like it. </a:t>
            </a:r>
          </a:p>
          <a:p>
            <a:endParaRPr lang="en-GB" dirty="0"/>
          </a:p>
        </p:txBody>
      </p:sp>
    </p:spTree>
    <p:extLst>
      <p:ext uri="{BB962C8B-B14F-4D97-AF65-F5344CB8AC3E}">
        <p14:creationId xmlns:p14="http://schemas.microsoft.com/office/powerpoint/2010/main" val="26791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08720"/>
            <a:ext cx="2924095" cy="422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7" y="404664"/>
            <a:ext cx="3744415" cy="4801314"/>
          </a:xfrm>
          <a:prstGeom prst="rect">
            <a:avLst/>
          </a:prstGeom>
          <a:noFill/>
        </p:spPr>
        <p:txBody>
          <a:bodyPr wrap="square" rtlCol="0">
            <a:spAutoFit/>
          </a:bodyPr>
          <a:lstStyle/>
          <a:p>
            <a:r>
              <a:rPr lang="en-GB" dirty="0"/>
              <a:t>Revelation 12-13</a:t>
            </a:r>
          </a:p>
          <a:p>
            <a:endParaRPr lang="en-GB" dirty="0"/>
          </a:p>
          <a:p>
            <a:r>
              <a:rPr lang="en-GB" dirty="0"/>
              <a:t>This is a battle between good and evil - the people of God and the Dragon and his followers.</a:t>
            </a:r>
          </a:p>
          <a:p>
            <a:r>
              <a:rPr lang="en-GB" dirty="0"/>
              <a:t> </a:t>
            </a:r>
          </a:p>
          <a:p>
            <a:r>
              <a:rPr lang="en-GB" dirty="0"/>
              <a:t>The baby is safe in Heaven.  The Dragon and his angels are hurled to earth by the mighty angel Michael.  The Dragon goes in pursuit of the woman (symbol for the people of God) but she is given the wings of an eagle to escape into the desert.</a:t>
            </a:r>
          </a:p>
          <a:p>
            <a:r>
              <a:rPr lang="en-US" dirty="0"/>
              <a:t> </a:t>
            </a:r>
            <a:endParaRPr lang="en-GB" dirty="0"/>
          </a:p>
          <a:p>
            <a:r>
              <a:rPr lang="en-GB" dirty="0"/>
              <a:t>Then Satan’s two supporters emerge - the Beast from the sea and the Beast from the land</a:t>
            </a:r>
          </a:p>
        </p:txBody>
      </p:sp>
    </p:spTree>
    <p:extLst>
      <p:ext uri="{BB962C8B-B14F-4D97-AF65-F5344CB8AC3E}">
        <p14:creationId xmlns:p14="http://schemas.microsoft.com/office/powerpoint/2010/main" val="3872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717426"/>
            <a:ext cx="3176736" cy="458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332656"/>
            <a:ext cx="4032448" cy="5355312"/>
          </a:xfrm>
          <a:prstGeom prst="rect">
            <a:avLst/>
          </a:prstGeom>
          <a:noFill/>
        </p:spPr>
        <p:txBody>
          <a:bodyPr wrap="square" rtlCol="0">
            <a:spAutoFit/>
          </a:bodyPr>
          <a:lstStyle/>
          <a:p>
            <a:r>
              <a:rPr lang="en-GB" dirty="0"/>
              <a:t>Revelation 14:1-13</a:t>
            </a:r>
          </a:p>
          <a:p>
            <a:r>
              <a:rPr lang="en-GB" dirty="0"/>
              <a:t>John sees another view of God’s throne room, with the same four strange creatures and twenty-four elders. But now there are 144,000 others (a deeply symbolic number).  They sing God’s praises with a song that no one else knows!</a:t>
            </a:r>
          </a:p>
          <a:p>
            <a:r>
              <a:rPr lang="en-GB" dirty="0"/>
              <a:t> </a:t>
            </a:r>
          </a:p>
          <a:p>
            <a:r>
              <a:rPr lang="en-GB" dirty="0"/>
              <a:t>The  focus is on the Lamb on the top of the mountain.  Here is Jesus Christ - the Messiah - who has sacrificed his life on the cross to bring an end to all our sins - the sins of the whole world. </a:t>
            </a:r>
          </a:p>
          <a:p>
            <a:r>
              <a:rPr lang="en-US" dirty="0"/>
              <a:t> </a:t>
            </a:r>
            <a:endParaRPr lang="en-GB" dirty="0"/>
          </a:p>
          <a:p>
            <a:r>
              <a:rPr lang="en-GB" dirty="0"/>
              <a:t>Three angels call on us to choose between our own way of life and God’s way of life.</a:t>
            </a:r>
          </a:p>
          <a:p>
            <a:endParaRPr lang="en-GB" dirty="0"/>
          </a:p>
        </p:txBody>
      </p:sp>
    </p:spTree>
    <p:extLst>
      <p:ext uri="{BB962C8B-B14F-4D97-AF65-F5344CB8AC3E}">
        <p14:creationId xmlns:p14="http://schemas.microsoft.com/office/powerpoint/2010/main" val="21269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08720"/>
            <a:ext cx="3223391" cy="465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7" y="549716"/>
            <a:ext cx="3672407" cy="5632311"/>
          </a:xfrm>
          <a:prstGeom prst="rect">
            <a:avLst/>
          </a:prstGeom>
          <a:noFill/>
        </p:spPr>
        <p:txBody>
          <a:bodyPr wrap="square" rtlCol="0">
            <a:spAutoFit/>
          </a:bodyPr>
          <a:lstStyle/>
          <a:p>
            <a:r>
              <a:rPr lang="en-US" dirty="0"/>
              <a:t>Revelation 14:14 - 16:21</a:t>
            </a:r>
            <a:endParaRPr lang="en-GB" dirty="0"/>
          </a:p>
          <a:p>
            <a:r>
              <a:rPr lang="en-GB" dirty="0"/>
              <a:t>God’s presence and glory - like smoke - now fill John’s vision.</a:t>
            </a:r>
          </a:p>
          <a:p>
            <a:r>
              <a:rPr lang="en-GB" dirty="0"/>
              <a:t> </a:t>
            </a:r>
          </a:p>
          <a:p>
            <a:r>
              <a:rPr lang="en-GB" dirty="0"/>
              <a:t>There are many in Heaven playing harps and praising God with songs.  And Jesus is ready to come to earth a second time - to bring judgement and to bring ‘home’ all of us who want to be ‘at home’ with God.</a:t>
            </a:r>
          </a:p>
          <a:p>
            <a:r>
              <a:rPr lang="en-GB" dirty="0"/>
              <a:t> </a:t>
            </a:r>
          </a:p>
          <a:p>
            <a:r>
              <a:rPr lang="en-GB" dirty="0"/>
              <a:t>But down to earth - with a bump!  John sees seven angels pouring out God’s anger on the earth.  Demons call the leaders of the world to make ready for the war on all that is good - Armageddon.  But they don’t stand a chance - the victory was always God’s!  </a:t>
            </a:r>
          </a:p>
          <a:p>
            <a:endParaRPr lang="en-GB" dirty="0"/>
          </a:p>
        </p:txBody>
      </p:sp>
    </p:spTree>
    <p:extLst>
      <p:ext uri="{BB962C8B-B14F-4D97-AF65-F5344CB8AC3E}">
        <p14:creationId xmlns:p14="http://schemas.microsoft.com/office/powerpoint/2010/main" val="78218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
            <a:ext cx="47244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9" y="404664"/>
            <a:ext cx="3888431" cy="4801314"/>
          </a:xfrm>
          <a:prstGeom prst="rect">
            <a:avLst/>
          </a:prstGeom>
          <a:noFill/>
        </p:spPr>
        <p:txBody>
          <a:bodyPr wrap="square" rtlCol="0">
            <a:spAutoFit/>
          </a:bodyPr>
          <a:lstStyle/>
          <a:p>
            <a:r>
              <a:rPr lang="en-US" dirty="0"/>
              <a:t>Revelation17-18</a:t>
            </a:r>
            <a:endParaRPr lang="en-GB" dirty="0"/>
          </a:p>
          <a:p>
            <a:r>
              <a:rPr lang="en-GB" dirty="0"/>
              <a:t>John sees a beautiful prostitute and the city of Babylon - both symbols of life lived with no concern for God or for others - both fabulously wealthy at the expense of the poor and marginalised.  </a:t>
            </a:r>
          </a:p>
          <a:p>
            <a:r>
              <a:rPr lang="en-GB" dirty="0"/>
              <a:t> </a:t>
            </a:r>
          </a:p>
          <a:p>
            <a:r>
              <a:rPr lang="en-GB" dirty="0"/>
              <a:t>‘The Great Whore’ or ‘Great Beauty’ rides on yet another Beast.  Her goblet is full of the blood of those who have been killed because they lived for Jesus.  But the city and the prostitute are doomed.  They will fall.  Then all those held captive will be set free.  The city will be in ruins - the prostitute will be just bones!</a:t>
            </a:r>
          </a:p>
          <a:p>
            <a:endParaRPr lang="en-GB" dirty="0"/>
          </a:p>
        </p:txBody>
      </p:sp>
    </p:spTree>
    <p:extLst>
      <p:ext uri="{BB962C8B-B14F-4D97-AF65-F5344CB8AC3E}">
        <p14:creationId xmlns:p14="http://schemas.microsoft.com/office/powerpoint/2010/main" val="42777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92696"/>
            <a:ext cx="3273273" cy="472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1" y="692696"/>
            <a:ext cx="4032447" cy="5632311"/>
          </a:xfrm>
          <a:prstGeom prst="rect">
            <a:avLst/>
          </a:prstGeom>
          <a:noFill/>
        </p:spPr>
        <p:txBody>
          <a:bodyPr wrap="square" rtlCol="0">
            <a:spAutoFit/>
          </a:bodyPr>
          <a:lstStyle/>
          <a:p>
            <a:r>
              <a:rPr lang="en-US" dirty="0"/>
              <a:t>Revelation 19-20</a:t>
            </a:r>
            <a:endParaRPr lang="en-GB" dirty="0"/>
          </a:p>
          <a:p>
            <a:endParaRPr lang="en-GB" dirty="0"/>
          </a:p>
          <a:p>
            <a:r>
              <a:rPr lang="en-GB" dirty="0"/>
              <a:t>‘Hallelujah’ means ‘God be Praised’ and this part of the story is full of hallelujahs even if we can’t hear them!</a:t>
            </a:r>
          </a:p>
          <a:p>
            <a:r>
              <a:rPr lang="en-GB" dirty="0"/>
              <a:t> </a:t>
            </a:r>
          </a:p>
          <a:p>
            <a:r>
              <a:rPr lang="en-GB" dirty="0"/>
              <a:t>There is terrible judgement for the two evil Beasts, the Dragon and Death.  Each is thrown into the lake of fire.</a:t>
            </a:r>
          </a:p>
          <a:p>
            <a:r>
              <a:rPr lang="en-GB" dirty="0"/>
              <a:t> </a:t>
            </a:r>
          </a:p>
          <a:p>
            <a:r>
              <a:rPr lang="en-GB" dirty="0"/>
              <a:t>Then there is the judgement of the living and the dead.  Everyone is to stand before God’s throne and be held to account for their lives.  But then there is the scroll that contains the names of all those who have said ‘yes’ to Jesus and ‘yes’ to the wedding feast - an invitation open to us all!  </a:t>
            </a:r>
          </a:p>
          <a:p>
            <a:r>
              <a:rPr lang="en-GB" b="1" dirty="0"/>
              <a:t> </a:t>
            </a:r>
            <a:endParaRPr lang="en-GB" dirty="0"/>
          </a:p>
          <a:p>
            <a:endParaRPr lang="en-GB" dirty="0"/>
          </a:p>
        </p:txBody>
      </p:sp>
    </p:spTree>
    <p:extLst>
      <p:ext uri="{BB962C8B-B14F-4D97-AF65-F5344CB8AC3E}">
        <p14:creationId xmlns:p14="http://schemas.microsoft.com/office/powerpoint/2010/main" val="28041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36712"/>
            <a:ext cx="3373039" cy="486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9" y="404664"/>
            <a:ext cx="4032448" cy="5078313"/>
          </a:xfrm>
          <a:prstGeom prst="rect">
            <a:avLst/>
          </a:prstGeom>
          <a:noFill/>
        </p:spPr>
        <p:txBody>
          <a:bodyPr wrap="square" rtlCol="0">
            <a:spAutoFit/>
          </a:bodyPr>
          <a:lstStyle/>
          <a:p>
            <a:r>
              <a:rPr lang="en-US" dirty="0"/>
              <a:t>Revelation 21</a:t>
            </a:r>
            <a:endParaRPr lang="en-GB" dirty="0"/>
          </a:p>
          <a:p>
            <a:endParaRPr lang="en-GB" dirty="0"/>
          </a:p>
          <a:p>
            <a:r>
              <a:rPr lang="en-GB" dirty="0"/>
              <a:t>John sees a beautiful bride!  And he sees a wonderful city!  Together they come down to earth.</a:t>
            </a:r>
          </a:p>
          <a:p>
            <a:r>
              <a:rPr lang="en-GB" dirty="0"/>
              <a:t> </a:t>
            </a:r>
          </a:p>
          <a:p>
            <a:r>
              <a:rPr lang="en-GB" dirty="0"/>
              <a:t>The ‘Great Beauty’ and Babylon were  symbolic of all that is wrong and evil: the bride and city are symbolic of all that is good and holy.</a:t>
            </a:r>
          </a:p>
          <a:p>
            <a:r>
              <a:rPr lang="en-GB" dirty="0"/>
              <a:t> </a:t>
            </a:r>
          </a:p>
          <a:p>
            <a:r>
              <a:rPr lang="en-GB" dirty="0"/>
              <a:t>The twelve foundations of the city are made from precious stones.  Whizzy angels invite everyone to enter in through the gates.  </a:t>
            </a:r>
          </a:p>
          <a:p>
            <a:r>
              <a:rPr lang="en-GB" dirty="0"/>
              <a:t> </a:t>
            </a:r>
          </a:p>
          <a:p>
            <a:r>
              <a:rPr lang="en-GB" dirty="0"/>
              <a:t>The One who sits on the throne  speaks directly:  ‘Behold, I make things new</a:t>
            </a:r>
          </a:p>
        </p:txBody>
      </p:sp>
    </p:spTree>
    <p:extLst>
      <p:ext uri="{BB962C8B-B14F-4D97-AF65-F5344CB8AC3E}">
        <p14:creationId xmlns:p14="http://schemas.microsoft.com/office/powerpoint/2010/main" val="33262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712239" cy="602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99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for teachers</a:t>
            </a:r>
          </a:p>
        </p:txBody>
      </p:sp>
      <p:sp>
        <p:nvSpPr>
          <p:cNvPr id="3" name="Content Placeholder 2"/>
          <p:cNvSpPr>
            <a:spLocks noGrp="1"/>
          </p:cNvSpPr>
          <p:nvPr>
            <p:ph idx="1"/>
          </p:nvPr>
        </p:nvSpPr>
        <p:spPr/>
        <p:txBody>
          <a:bodyPr>
            <a:normAutofit fontScale="92500"/>
          </a:bodyPr>
          <a:lstStyle/>
          <a:p>
            <a:pPr marL="0" indent="0">
              <a:buNone/>
            </a:pPr>
            <a:r>
              <a:rPr lang="en-GB"/>
              <a:t>These textiles panels </a:t>
            </a:r>
            <a:r>
              <a:rPr lang="en-GB" dirty="0"/>
              <a:t>are from an exhibition called, ‘Threads through Revelation’ on tour at Chester Cathedral in 2017.</a:t>
            </a:r>
          </a:p>
          <a:p>
            <a:pPr marL="0" indent="0">
              <a:buNone/>
            </a:pPr>
            <a:r>
              <a:rPr lang="en-GB" dirty="0"/>
              <a:t>There is a slide of each panel with suggested questions for pupils in the notes section. The following slide includes the artist’s text alongside the picture.</a:t>
            </a:r>
          </a:p>
          <a:p>
            <a:pPr marL="0" indent="0">
              <a:buNone/>
            </a:pPr>
            <a:r>
              <a:rPr lang="en-GB" dirty="0"/>
              <a:t>The material can be used selectively for all pupils.</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101564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
            <a:ext cx="5940152" cy="410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4365104"/>
            <a:ext cx="8640959" cy="2862322"/>
          </a:xfrm>
          <a:prstGeom prst="rect">
            <a:avLst/>
          </a:prstGeom>
          <a:noFill/>
        </p:spPr>
        <p:txBody>
          <a:bodyPr wrap="square" rtlCol="0">
            <a:spAutoFit/>
          </a:bodyPr>
          <a:lstStyle/>
          <a:p>
            <a:r>
              <a:rPr lang="en-US" dirty="0"/>
              <a:t>Revelation 22</a:t>
            </a:r>
            <a:endParaRPr lang="en-GB" dirty="0"/>
          </a:p>
          <a:p>
            <a:r>
              <a:rPr lang="en-GB" dirty="0"/>
              <a:t>John sees a beautiful bride!  And he sees a wonderful city!  Together they come down to earth.</a:t>
            </a:r>
          </a:p>
          <a:p>
            <a:r>
              <a:rPr lang="en-GB" dirty="0"/>
              <a:t>The ‘Great Beauty’ and Babylon were  symbolic of all that is wrong and evil: the bride and city are symbolic of all that is good and holy.  </a:t>
            </a:r>
          </a:p>
          <a:p>
            <a:r>
              <a:rPr lang="en-GB" dirty="0"/>
              <a:t>The twelve foundations of the city are made from precious stones.  Whizzy angels invite everyone to enter in through the gates.   </a:t>
            </a:r>
          </a:p>
          <a:p>
            <a:r>
              <a:rPr lang="en-GB" dirty="0"/>
              <a:t>The One who sits on the throne  speaks directly:  ‘Behold, I make things new.’</a:t>
            </a:r>
          </a:p>
          <a:p>
            <a:r>
              <a:rPr lang="en-GB" b="1" dirty="0"/>
              <a:t> </a:t>
            </a:r>
            <a:endParaRPr lang="en-GB" dirty="0"/>
          </a:p>
          <a:p>
            <a:endParaRPr lang="en-GB" dirty="0"/>
          </a:p>
        </p:txBody>
      </p:sp>
    </p:spTree>
    <p:extLst>
      <p:ext uri="{BB962C8B-B14F-4D97-AF65-F5344CB8AC3E}">
        <p14:creationId xmlns:p14="http://schemas.microsoft.com/office/powerpoint/2010/main" val="31249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11000" cy="787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6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Threads through Revelation</a:t>
            </a:r>
            <a:r>
              <a:rPr lang="en-GB" dirty="0"/>
              <a:t/>
            </a:r>
            <a:br>
              <a:rPr lang="en-GB" dirty="0"/>
            </a:br>
            <a:r>
              <a:rPr lang="en-US" b="1" dirty="0"/>
              <a:t>© Jacqui Parkinson 2016</a:t>
            </a:r>
            <a:r>
              <a:rPr lang="en-GB" dirty="0"/>
              <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endParaRPr lang="en-GB" dirty="0"/>
          </a:p>
          <a:p>
            <a:pPr marL="0" indent="0">
              <a:buNone/>
            </a:pPr>
            <a:r>
              <a:rPr lang="en-US" b="1" dirty="0"/>
              <a:t>“Threads through Revelation” is a project which depends entirely on individual donations and sales of publications - please see </a:t>
            </a:r>
            <a:r>
              <a:rPr lang="en-US" b="1" u="sng" dirty="0">
                <a:hlinkClick r:id="rId2"/>
              </a:rPr>
              <a:t>www.jacqui-textile.com</a:t>
            </a:r>
            <a:r>
              <a:rPr lang="en-US" b="1" dirty="0"/>
              <a:t>  to see how you can help.</a:t>
            </a:r>
            <a:endParaRPr lang="en-GB" dirty="0"/>
          </a:p>
          <a:p>
            <a:pPr marL="0" indent="0">
              <a:buNone/>
            </a:pPr>
            <a:r>
              <a:rPr lang="en-US" b="1" dirty="0"/>
              <a:t> </a:t>
            </a:r>
            <a:endParaRPr lang="en-GB" dirty="0"/>
          </a:p>
          <a:p>
            <a:pPr marL="0" indent="0">
              <a:buNone/>
            </a:pPr>
            <a:r>
              <a:rPr lang="en-US" b="1" dirty="0"/>
              <a:t>Images may be used free of charge, without specific permission, for non-profit teaching and church use.  If using any material, please use a credit at some stage - </a:t>
            </a:r>
            <a:endParaRPr lang="en-GB" dirty="0"/>
          </a:p>
          <a:p>
            <a:pPr marL="0" indent="0">
              <a:buNone/>
            </a:pPr>
            <a:r>
              <a:rPr lang="en-US" b="1" dirty="0"/>
              <a:t>"Threads through Revelation © Jacqui Parkinson 2016"</a:t>
            </a:r>
            <a:endParaRPr lang="en-GB" dirty="0"/>
          </a:p>
          <a:p>
            <a:pPr marL="0" indent="0">
              <a:buNone/>
            </a:pPr>
            <a:endParaRPr lang="en-GB" dirty="0"/>
          </a:p>
          <a:p>
            <a:pPr marL="0" indent="0">
              <a:buNone/>
            </a:pPr>
            <a:r>
              <a:rPr lang="en-US" b="1" dirty="0"/>
              <a:t>Should you wish to use any of the material in publications, websites, paid-for teaching and any commercial activities, please get permission first - contact Andrew Parkinson 01626 853555 </a:t>
            </a:r>
            <a:r>
              <a:rPr lang="en-US" u="sng" dirty="0">
                <a:hlinkClick r:id="rId3"/>
              </a:rPr>
              <a:t>falcondm@aol.com</a:t>
            </a:r>
            <a:r>
              <a:rPr lang="en-US" b="1" dirty="0"/>
              <a:t>.</a:t>
            </a:r>
            <a:endParaRPr lang="en-GB" dirty="0"/>
          </a:p>
          <a:p>
            <a:pPr marL="0" indent="0">
              <a:buNone/>
            </a:pPr>
            <a:endParaRPr lang="en-GB" dirty="0"/>
          </a:p>
          <a:p>
            <a:pPr marL="0" indent="0">
              <a:buNone/>
            </a:pPr>
            <a:r>
              <a:rPr lang="en-GB" dirty="0"/>
              <a:t>This material has been compiled by Jane Brooke (RE Independent consultant and Canon Chancellor Chester Cathedral) </a:t>
            </a:r>
          </a:p>
          <a:p>
            <a:endParaRPr lang="en-GB" dirty="0"/>
          </a:p>
        </p:txBody>
      </p:sp>
    </p:spTree>
    <p:extLst>
      <p:ext uri="{BB962C8B-B14F-4D97-AF65-F5344CB8AC3E}">
        <p14:creationId xmlns:p14="http://schemas.microsoft.com/office/powerpoint/2010/main" val="382788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ideas for the classroom</a:t>
            </a:r>
          </a:p>
        </p:txBody>
      </p:sp>
      <p:sp>
        <p:nvSpPr>
          <p:cNvPr id="3" name="Content Placeholder 2"/>
          <p:cNvSpPr>
            <a:spLocks noGrp="1"/>
          </p:cNvSpPr>
          <p:nvPr>
            <p:ph idx="1"/>
          </p:nvPr>
        </p:nvSpPr>
        <p:spPr/>
        <p:txBody>
          <a:bodyPr>
            <a:normAutofit fontScale="92500" lnSpcReduction="20000"/>
          </a:bodyPr>
          <a:lstStyle/>
          <a:p>
            <a:r>
              <a:rPr lang="en-GB" dirty="0"/>
              <a:t>Give the pupils some of the text  and ask them individually or in pairs to represent the words visually through </a:t>
            </a:r>
            <a:r>
              <a:rPr lang="en-GB" dirty="0" err="1"/>
              <a:t>eg</a:t>
            </a:r>
            <a:r>
              <a:rPr lang="en-GB" dirty="0"/>
              <a:t> paint/collage/clay/pastels.</a:t>
            </a:r>
          </a:p>
          <a:p>
            <a:r>
              <a:rPr lang="en-GB" dirty="0"/>
              <a:t>Pupils  use the text and panel to represent the words through sounds/music.</a:t>
            </a:r>
          </a:p>
          <a:p>
            <a:r>
              <a:rPr lang="en-GB" dirty="0"/>
              <a:t>Pupils decide on what they think the text means. Older pupils  represent visually  some current affair </a:t>
            </a:r>
            <a:r>
              <a:rPr lang="en-GB" dirty="0" err="1"/>
              <a:t>eg</a:t>
            </a:r>
            <a:r>
              <a:rPr lang="en-GB" dirty="0"/>
              <a:t> current political events/recent school event connecting it with a belief in God</a:t>
            </a:r>
          </a:p>
          <a:p>
            <a:r>
              <a:rPr lang="en-GB" dirty="0"/>
              <a:t>Some panels may be used as a stimulus in worship </a:t>
            </a:r>
            <a:r>
              <a:rPr lang="en-GB" dirty="0" err="1"/>
              <a:t>eg</a:t>
            </a:r>
            <a:r>
              <a:rPr lang="en-GB" dirty="0"/>
              <a:t> ‘A new heaven and a new earth’</a:t>
            </a:r>
          </a:p>
          <a:p>
            <a:endParaRPr lang="en-GB" dirty="0"/>
          </a:p>
        </p:txBody>
      </p:sp>
    </p:spTree>
    <p:extLst>
      <p:ext uri="{BB962C8B-B14F-4D97-AF65-F5344CB8AC3E}">
        <p14:creationId xmlns:p14="http://schemas.microsoft.com/office/powerpoint/2010/main" val="388133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INTRODUCTION to the panels</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dirty="0"/>
          </a:p>
          <a:p>
            <a:pPr marL="0" indent="0">
              <a:buNone/>
            </a:pPr>
            <a:r>
              <a:rPr lang="en-GB" dirty="0"/>
              <a:t>Revelation is the last book in the Bible.  It retells a series of visions recorded by John on the island of Patmos in the Mediterranean.  Revelation is full of extraordinary images and ideas, which have challenged and inspired people for nearly two thousand years.</a:t>
            </a:r>
          </a:p>
          <a:p>
            <a:pPr marL="0" indent="0">
              <a:buNone/>
            </a:pPr>
            <a:r>
              <a:rPr lang="en-GB" dirty="0"/>
              <a:t>Threads through Revelation is a display of textile art created in response to Revelation.</a:t>
            </a:r>
          </a:p>
        </p:txBody>
      </p:sp>
    </p:spTree>
    <p:extLst>
      <p:ext uri="{BB962C8B-B14F-4D97-AF65-F5344CB8AC3E}">
        <p14:creationId xmlns:p14="http://schemas.microsoft.com/office/powerpoint/2010/main" val="306371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Jacqui Parkinson, the artist says:</a:t>
            </a:r>
          </a:p>
        </p:txBody>
      </p:sp>
      <p:sp>
        <p:nvSpPr>
          <p:cNvPr id="3" name="Content Placeholder 2"/>
          <p:cNvSpPr>
            <a:spLocks noGrp="1"/>
          </p:cNvSpPr>
          <p:nvPr>
            <p:ph idx="1"/>
          </p:nvPr>
        </p:nvSpPr>
        <p:spPr/>
        <p:txBody>
          <a:bodyPr/>
          <a:lstStyle/>
          <a:p>
            <a:pPr marL="0" indent="0">
              <a:buNone/>
            </a:pPr>
            <a:endParaRPr lang="en-GB"/>
          </a:p>
          <a:p>
            <a:pPr marL="0" indent="0">
              <a:buNone/>
            </a:pPr>
            <a:r>
              <a:rPr lang="en-GB"/>
              <a:t>‘God - and </a:t>
            </a:r>
            <a:r>
              <a:rPr lang="en-GB" dirty="0"/>
              <a:t>the book of Revelation- will always remain full of deep mystery. But mysteries can speak to each of us in many ways. My hope is that as we untangle at least some of the mystery there will also be blessings’</a:t>
            </a:r>
          </a:p>
        </p:txBody>
      </p:sp>
    </p:spTree>
    <p:extLst>
      <p:ext uri="{BB962C8B-B14F-4D97-AF65-F5344CB8AC3E}">
        <p14:creationId xmlns:p14="http://schemas.microsoft.com/office/powerpoint/2010/main" val="363989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20688"/>
            <a:ext cx="2718086" cy="384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57838" y="116632"/>
            <a:ext cx="3978658" cy="6186309"/>
          </a:xfrm>
          <a:prstGeom prst="rect">
            <a:avLst/>
          </a:prstGeom>
          <a:noFill/>
        </p:spPr>
        <p:txBody>
          <a:bodyPr wrap="square" rtlCol="0">
            <a:spAutoFit/>
          </a:bodyPr>
          <a:lstStyle/>
          <a:p>
            <a:r>
              <a:rPr lang="en-GB" dirty="0"/>
              <a:t>Revelation 1-3 </a:t>
            </a:r>
          </a:p>
          <a:p>
            <a:r>
              <a:rPr lang="en-GB" dirty="0"/>
              <a:t>The story begins: John is simply praying when he has the most  breath taking </a:t>
            </a:r>
          </a:p>
          <a:p>
            <a:r>
              <a:rPr lang="en-GB" dirty="0"/>
              <a:t>vision which takes him to strange places to see the most amazing sights.    </a:t>
            </a:r>
          </a:p>
          <a:p>
            <a:r>
              <a:rPr lang="en-US" dirty="0"/>
              <a:t>F</a:t>
            </a:r>
            <a:r>
              <a:rPr lang="en-GB" dirty="0" err="1"/>
              <a:t>irst</a:t>
            </a:r>
            <a:r>
              <a:rPr lang="en-GB" dirty="0"/>
              <a:t>, he hears a voice like a trumpet, and turns to see someone walking between seven golden lamp stands –</a:t>
            </a:r>
          </a:p>
          <a:p>
            <a:r>
              <a:rPr lang="en-GB" dirty="0"/>
              <a:t>his hair white as snow, his eyes like blazing fire,  his feet glowing like bronze in a furnace,  his voice like the sound of rushing waters.   </a:t>
            </a:r>
          </a:p>
          <a:p>
            <a:r>
              <a:rPr lang="en-GB" dirty="0"/>
              <a:t>The first sight of ‘this Someone’ makes John fall down at his feet as if dead!  Then ‘this Someone’ lovingly places his hand on John’s shoulder and tells him not to be afraid.  He tells him that he is the one who was dead but is now alive - he is the First and the Last - he holds the keys of death and Hades.  This Someone is Jesus!</a:t>
            </a:r>
          </a:p>
          <a:p>
            <a:endParaRPr lang="en-GB" dirty="0"/>
          </a:p>
        </p:txBody>
      </p:sp>
    </p:spTree>
    <p:extLst>
      <p:ext uri="{BB962C8B-B14F-4D97-AF65-F5344CB8AC3E}">
        <p14:creationId xmlns:p14="http://schemas.microsoft.com/office/powerpoint/2010/main" val="5780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68539"/>
            <a:ext cx="264378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60033" y="260648"/>
            <a:ext cx="3960439" cy="4524315"/>
          </a:xfrm>
          <a:prstGeom prst="rect">
            <a:avLst/>
          </a:prstGeom>
          <a:noFill/>
        </p:spPr>
        <p:txBody>
          <a:bodyPr wrap="square" rtlCol="0">
            <a:spAutoFit/>
          </a:bodyPr>
          <a:lstStyle/>
          <a:p>
            <a:r>
              <a:rPr lang="en-GB" dirty="0"/>
              <a:t>Revelation 4 </a:t>
            </a:r>
          </a:p>
          <a:p>
            <a:r>
              <a:rPr lang="en-GB" dirty="0"/>
              <a:t>John finds himself swept into the throne room of God himself!  He sees something indescribable - certainly well beyond the limitation of silk and stitches!   God is on the throne - and has the appearance of precious stones.  There are lightning flashes and the throne is encircled with a rainbow!  </a:t>
            </a:r>
          </a:p>
          <a:p>
            <a:r>
              <a:rPr lang="en-GB" dirty="0"/>
              <a:t> </a:t>
            </a:r>
          </a:p>
          <a:p>
            <a:r>
              <a:rPr lang="en-GB" dirty="0"/>
              <a:t>Around the throne are four strange, fabulous creatures - each covered in eyes and with six wings.  Twenty-four elders or kings lay down their crowns to worship God.</a:t>
            </a:r>
          </a:p>
          <a:p>
            <a:endParaRPr lang="en-GB" dirty="0"/>
          </a:p>
        </p:txBody>
      </p:sp>
    </p:spTree>
    <p:extLst>
      <p:ext uri="{BB962C8B-B14F-4D97-AF65-F5344CB8AC3E}">
        <p14:creationId xmlns:p14="http://schemas.microsoft.com/office/powerpoint/2010/main" val="35723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20688"/>
            <a:ext cx="3104728" cy="44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260648"/>
            <a:ext cx="3888432" cy="5078313"/>
          </a:xfrm>
          <a:prstGeom prst="rect">
            <a:avLst/>
          </a:prstGeom>
          <a:noFill/>
        </p:spPr>
        <p:txBody>
          <a:bodyPr wrap="square" rtlCol="0">
            <a:spAutoFit/>
          </a:bodyPr>
          <a:lstStyle/>
          <a:p>
            <a:r>
              <a:rPr lang="en-GB" dirty="0"/>
              <a:t>Revelation 5-7 </a:t>
            </a:r>
          </a:p>
          <a:p>
            <a:endParaRPr lang="en-GB" dirty="0"/>
          </a:p>
          <a:p>
            <a:r>
              <a:rPr lang="en-GB" dirty="0"/>
              <a:t>In John’s vision, there’s a series of disasters which happen on the earth.  But first a scroll secured  with seven seals needs to be opened - and it will take someone who is blameless to do it.  It looks like no one can.  John weeps.</a:t>
            </a:r>
          </a:p>
          <a:p>
            <a:r>
              <a:rPr lang="en-GB" dirty="0"/>
              <a:t> </a:t>
            </a:r>
          </a:p>
          <a:p>
            <a:r>
              <a:rPr lang="en-GB" dirty="0"/>
              <a:t>Then John sees a lamb (a symbol for Jesus) who is blameless and therefore can open the seals.  As he breaks them open terrifying things happen - including the appearance of the four horsemen of the apocalypse.</a:t>
            </a:r>
          </a:p>
          <a:p>
            <a:r>
              <a:rPr lang="en-GB" dirty="0"/>
              <a:t> </a:t>
            </a:r>
          </a:p>
          <a:p>
            <a:r>
              <a:rPr lang="en-GB" dirty="0"/>
              <a:t>God longs for us all to turn to Him</a:t>
            </a:r>
          </a:p>
        </p:txBody>
      </p:sp>
    </p:spTree>
    <p:extLst>
      <p:ext uri="{BB962C8B-B14F-4D97-AF65-F5344CB8AC3E}">
        <p14:creationId xmlns:p14="http://schemas.microsoft.com/office/powerpoint/2010/main" val="25109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90774"/>
            <a:ext cx="3582878" cy="517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04049" y="260648"/>
            <a:ext cx="3960439" cy="5632311"/>
          </a:xfrm>
          <a:prstGeom prst="rect">
            <a:avLst/>
          </a:prstGeom>
          <a:noFill/>
        </p:spPr>
        <p:txBody>
          <a:bodyPr wrap="square" rtlCol="0">
            <a:spAutoFit/>
          </a:bodyPr>
          <a:lstStyle/>
          <a:p>
            <a:r>
              <a:rPr lang="en-GB" dirty="0"/>
              <a:t>Revelation 8-9 </a:t>
            </a:r>
          </a:p>
          <a:p>
            <a:endParaRPr lang="en-GB" dirty="0"/>
          </a:p>
          <a:p>
            <a:r>
              <a:rPr lang="en-GB" dirty="0"/>
              <a:t>When the seventh seal is opened everything suddenly goes quiet.  There is time to think.  An angel brings all our prayers to God.  Then seven angels with trumpets begin to sound out the final judgement of God.  All creation shudders.  A lone eagle flies over, calling ‘Woe! Woe! Woe!’</a:t>
            </a:r>
          </a:p>
          <a:p>
            <a:r>
              <a:rPr lang="en-GB" dirty="0"/>
              <a:t> </a:t>
            </a:r>
          </a:p>
          <a:p>
            <a:r>
              <a:rPr lang="en-GB" dirty="0"/>
              <a:t>Two armies arrive - one of locusts with scorpion tails that sting and one of strange horses with lion heads breathing out fire.  They torment the world.</a:t>
            </a:r>
          </a:p>
          <a:p>
            <a:r>
              <a:rPr lang="en-GB" dirty="0"/>
              <a:t> </a:t>
            </a:r>
          </a:p>
          <a:p>
            <a:r>
              <a:rPr lang="en-GB" dirty="0"/>
              <a:t>John will have to wait for the seventh angel to blow the seventh trumpet.	</a:t>
            </a:r>
          </a:p>
          <a:p>
            <a:r>
              <a:rPr lang="en-US" dirty="0"/>
              <a:t> </a:t>
            </a:r>
            <a:endParaRPr lang="en-GB" dirty="0"/>
          </a:p>
          <a:p>
            <a:endParaRPr lang="en-GB" dirty="0"/>
          </a:p>
        </p:txBody>
      </p:sp>
    </p:spTree>
    <p:extLst>
      <p:ext uri="{BB962C8B-B14F-4D97-AF65-F5344CB8AC3E}">
        <p14:creationId xmlns:p14="http://schemas.microsoft.com/office/powerpoint/2010/main" val="40169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926</Words>
  <Application>Microsoft Office PowerPoint</Application>
  <PresentationFormat>On-screen Show (4:3)</PresentationFormat>
  <Paragraphs>134</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Revelation</vt:lpstr>
      <vt:lpstr>Introduction for teachers</vt:lpstr>
      <vt:lpstr>Some ideas for the classroom</vt:lpstr>
      <vt:lpstr>INTRODUCTION to the panels </vt:lpstr>
      <vt:lpstr>Jacqui Parkinson, the artist 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Threads through Revelation © Jacqui Parkinson 2016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Canon Jane Brooke</dc:creator>
  <cp:lastModifiedBy>Charlotte Somers</cp:lastModifiedBy>
  <cp:revision>38</cp:revision>
  <dcterms:created xsi:type="dcterms:W3CDTF">2017-04-24T08:17:37Z</dcterms:created>
  <dcterms:modified xsi:type="dcterms:W3CDTF">2017-05-30T11:12:54Z</dcterms:modified>
</cp:coreProperties>
</file>